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B7A3E-C9A8-4CE2-806A-8298DEFEA252}" type="datetimeFigureOut">
              <a:rPr lang="zh-TW" altLang="en-US" smtClean="0"/>
              <a:t>2020/1/14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64D19-7FB6-4988-91C3-F5B027AE9C8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3581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B7A3E-C9A8-4CE2-806A-8298DEFEA252}" type="datetimeFigureOut">
              <a:rPr lang="zh-TW" altLang="en-US" smtClean="0"/>
              <a:t>2020/1/14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64D19-7FB6-4988-91C3-F5B027AE9C8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0160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B7A3E-C9A8-4CE2-806A-8298DEFEA252}" type="datetimeFigureOut">
              <a:rPr lang="zh-TW" altLang="en-US" smtClean="0"/>
              <a:t>2020/1/14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64D19-7FB6-4988-91C3-F5B027AE9C8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7547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B7A3E-C9A8-4CE2-806A-8298DEFEA252}" type="datetimeFigureOut">
              <a:rPr lang="zh-TW" altLang="en-US" smtClean="0"/>
              <a:t>2020/1/14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64D19-7FB6-4988-91C3-F5B027AE9C8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9192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B7A3E-C9A8-4CE2-806A-8298DEFEA252}" type="datetimeFigureOut">
              <a:rPr lang="zh-TW" altLang="en-US" smtClean="0"/>
              <a:t>2020/1/14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64D19-7FB6-4988-91C3-F5B027AE9C8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7262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B7A3E-C9A8-4CE2-806A-8298DEFEA252}" type="datetimeFigureOut">
              <a:rPr lang="zh-TW" altLang="en-US" smtClean="0"/>
              <a:t>2020/1/14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64D19-7FB6-4988-91C3-F5B027AE9C8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2584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B7A3E-C9A8-4CE2-806A-8298DEFEA252}" type="datetimeFigureOut">
              <a:rPr lang="zh-TW" altLang="en-US" smtClean="0"/>
              <a:t>2020/1/14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64D19-7FB6-4988-91C3-F5B027AE9C8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2583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B7A3E-C9A8-4CE2-806A-8298DEFEA252}" type="datetimeFigureOut">
              <a:rPr lang="zh-TW" altLang="en-US" smtClean="0"/>
              <a:t>2020/1/14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64D19-7FB6-4988-91C3-F5B027AE9C8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3669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B7A3E-C9A8-4CE2-806A-8298DEFEA252}" type="datetimeFigureOut">
              <a:rPr lang="zh-TW" altLang="en-US" smtClean="0"/>
              <a:t>2020/1/14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64D19-7FB6-4988-91C3-F5B027AE9C8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77212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B7A3E-C9A8-4CE2-806A-8298DEFEA252}" type="datetimeFigureOut">
              <a:rPr lang="zh-TW" altLang="en-US" smtClean="0"/>
              <a:t>2020/1/14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64D19-7FB6-4988-91C3-F5B027AE9C8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25711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B7A3E-C9A8-4CE2-806A-8298DEFEA252}" type="datetimeFigureOut">
              <a:rPr lang="zh-TW" altLang="en-US" smtClean="0"/>
              <a:t>2020/1/14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64D19-7FB6-4988-91C3-F5B027AE9C8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89495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B7A3E-C9A8-4CE2-806A-8298DEFEA252}" type="datetimeFigureOut">
              <a:rPr lang="zh-TW" altLang="en-US" smtClean="0"/>
              <a:t>2020/1/14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264D19-7FB6-4988-91C3-F5B027AE9C8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67853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/>
              <a:t>三星平板使用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64451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589" y="698269"/>
            <a:ext cx="3756314" cy="6010102"/>
          </a:xfrm>
          <a:prstGeom prst="rect">
            <a:avLst/>
          </a:prstGeom>
        </p:spPr>
      </p:pic>
      <p:sp>
        <p:nvSpPr>
          <p:cNvPr id="5" name="向上箭號 4"/>
          <p:cNvSpPr/>
          <p:nvPr/>
        </p:nvSpPr>
        <p:spPr>
          <a:xfrm>
            <a:off x="7258742" y="4813069"/>
            <a:ext cx="266008" cy="1105593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838200" y="3276199"/>
            <a:ext cx="36471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由</a:t>
            </a:r>
            <a:r>
              <a:rPr lang="zh-TW" altLang="en-US" sz="54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下往上滑</a:t>
            </a:r>
            <a:endParaRPr lang="zh-TW" altLang="en-US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92760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使用</a:t>
            </a:r>
            <a:r>
              <a:rPr lang="en-US" altLang="zh-TW" dirty="0" smtClean="0"/>
              <a:t>chrome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396" y="133003"/>
            <a:ext cx="4286250" cy="685800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4073" y="1394979"/>
            <a:ext cx="438150" cy="371475"/>
          </a:xfrm>
          <a:prstGeom prst="rect">
            <a:avLst/>
          </a:prstGeom>
        </p:spPr>
      </p:pic>
      <p:sp>
        <p:nvSpPr>
          <p:cNvPr id="6" name="橢圓 5"/>
          <p:cNvSpPr/>
          <p:nvPr/>
        </p:nvSpPr>
        <p:spPr>
          <a:xfrm>
            <a:off x="5436524" y="2917766"/>
            <a:ext cx="697059" cy="98921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7134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2447" y="789707"/>
            <a:ext cx="3480954" cy="5569527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6641870" y="5303519"/>
            <a:ext cx="697059" cy="98921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963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取消打勾</a:t>
            </a:r>
            <a:r>
              <a:rPr lang="en-US" altLang="zh-TW" dirty="0" smtClean="0"/>
              <a:t>—</a:t>
            </a:r>
            <a:r>
              <a:rPr lang="zh-TW" altLang="en-US" dirty="0" smtClean="0"/>
              <a:t>繼續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6587"/>
            <a:ext cx="4075285" cy="6520457"/>
          </a:xfrm>
        </p:spPr>
      </p:pic>
      <p:sp>
        <p:nvSpPr>
          <p:cNvPr id="5" name="橢圓 4"/>
          <p:cNvSpPr/>
          <p:nvPr/>
        </p:nvSpPr>
        <p:spPr>
          <a:xfrm>
            <a:off x="6749935" y="3632662"/>
            <a:ext cx="697059" cy="68995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60571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879" y="0"/>
            <a:ext cx="4286250" cy="6858000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7090756" y="6001789"/>
            <a:ext cx="497554" cy="69826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5189913" y="-63730"/>
            <a:ext cx="2682240" cy="72043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rgbClr val="FF0000"/>
                </a:solidFill>
              </a:rPr>
              <a:t>點一下這裡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7517968" y="5889258"/>
            <a:ext cx="29546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切換中</a:t>
            </a:r>
            <a:r>
              <a:rPr lang="zh-TW" altLang="en-US" sz="5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文</a:t>
            </a:r>
            <a:endParaRPr lang="en-US" altLang="zh-TW" sz="5400" b="1" cap="none" spc="0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90560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輸入 ㄧㄣ一聲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115" y="0"/>
            <a:ext cx="4286250" cy="6858000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6891251" y="6093229"/>
            <a:ext cx="1571105" cy="54032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4812523" y="5835226"/>
            <a:ext cx="15696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一聲</a:t>
            </a:r>
            <a:endParaRPr lang="zh-TW" alt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22274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選因材網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6106" y="157942"/>
            <a:ext cx="4286250" cy="6858000"/>
          </a:xfrm>
          <a:prstGeom prst="rect">
            <a:avLst/>
          </a:prstGeom>
        </p:spPr>
      </p:pic>
      <p:sp>
        <p:nvSpPr>
          <p:cNvPr id="7" name="橢圓 6"/>
          <p:cNvSpPr/>
          <p:nvPr/>
        </p:nvSpPr>
        <p:spPr>
          <a:xfrm>
            <a:off x="5062451" y="1027906"/>
            <a:ext cx="1571105" cy="54032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19041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登入</a:t>
            </a:r>
            <a:r>
              <a:rPr lang="en-US" altLang="zh-TW" dirty="0" smtClean="0"/>
              <a:t>—</a:t>
            </a:r>
            <a:r>
              <a:rPr lang="zh-TW" altLang="en-US" dirty="0" smtClean="0"/>
              <a:t>選桃園市</a:t>
            </a:r>
            <a:r>
              <a:rPr lang="en-US" altLang="zh-TW" dirty="0" smtClean="0"/>
              <a:t>—</a:t>
            </a:r>
            <a:r>
              <a:rPr lang="zh-TW" altLang="en-US" dirty="0" smtClean="0"/>
              <a:t>文山國小</a:t>
            </a:r>
            <a:r>
              <a:rPr lang="en-US" altLang="zh-TW" dirty="0" smtClean="0"/>
              <a:t>—</a:t>
            </a:r>
            <a:r>
              <a:rPr lang="zh-TW" altLang="en-US" dirty="0" smtClean="0"/>
              <a:t>輸入自己的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/>
              <a:t> </a:t>
            </a:r>
            <a:r>
              <a:rPr lang="en-US" altLang="zh-TW" dirty="0" smtClean="0"/>
              <a:t>                                                    </a:t>
            </a:r>
            <a:r>
              <a:rPr lang="zh-TW" altLang="en-US" dirty="0" smtClean="0"/>
              <a:t> </a:t>
            </a:r>
            <a:r>
              <a:rPr lang="zh-TW" altLang="en-US" dirty="0" smtClean="0">
                <a:solidFill>
                  <a:srgbClr val="FF0000"/>
                </a:solidFill>
              </a:rPr>
              <a:t>帳號</a:t>
            </a:r>
            <a:r>
              <a:rPr lang="zh-TW" altLang="en-US" dirty="0" smtClean="0"/>
              <a:t>和</a:t>
            </a:r>
            <a:r>
              <a:rPr lang="zh-TW" altLang="en-US" dirty="0" smtClean="0">
                <a:solidFill>
                  <a:srgbClr val="FF0000"/>
                </a:solidFill>
              </a:rPr>
              <a:t>密碼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536" y="1825625"/>
            <a:ext cx="271892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459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04949" y="423314"/>
            <a:ext cx="10515600" cy="1325563"/>
          </a:xfrm>
        </p:spPr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933" y="66502"/>
            <a:ext cx="4286250" cy="685800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527" y="-224444"/>
            <a:ext cx="4286250" cy="6858000"/>
          </a:xfrm>
          <a:prstGeom prst="rect">
            <a:avLst/>
          </a:prstGeom>
        </p:spPr>
      </p:pic>
      <p:sp>
        <p:nvSpPr>
          <p:cNvPr id="6" name="橢圓 5"/>
          <p:cNvSpPr/>
          <p:nvPr/>
        </p:nvSpPr>
        <p:spPr>
          <a:xfrm>
            <a:off x="4994305" y="815931"/>
            <a:ext cx="1140488" cy="54032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向右箭號 6"/>
          <p:cNvSpPr/>
          <p:nvPr/>
        </p:nvSpPr>
        <p:spPr>
          <a:xfrm>
            <a:off x="5920611" y="2080751"/>
            <a:ext cx="1265916" cy="6317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7061100" y="2172191"/>
            <a:ext cx="1177162" cy="41306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615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428" y="-224444"/>
            <a:ext cx="4286250" cy="6858000"/>
          </a:xfrm>
          <a:prstGeom prst="rect">
            <a:avLst/>
          </a:prstGeom>
        </p:spPr>
      </p:pic>
      <p:sp>
        <p:nvSpPr>
          <p:cNvPr id="4" name="橢圓 3"/>
          <p:cNvSpPr/>
          <p:nvPr/>
        </p:nvSpPr>
        <p:spPr>
          <a:xfrm>
            <a:off x="1579419" y="2352501"/>
            <a:ext cx="1438102" cy="54032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3017521" y="2352501"/>
            <a:ext cx="1438102" cy="54032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4718733" y="2917458"/>
            <a:ext cx="70439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選擇自己的</a:t>
            </a:r>
            <a:r>
              <a:rPr lang="zh-TW" altLang="en-US" sz="54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年級</a:t>
            </a:r>
            <a:r>
              <a:rPr lang="en-US" altLang="zh-TW" sz="54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—</a:t>
            </a:r>
            <a:r>
              <a:rPr lang="zh-TW" altLang="en-US" sz="54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版本</a:t>
            </a:r>
            <a:endParaRPr lang="zh-TW" altLang="en-U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813873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通常由上而下</a:t>
            </a:r>
            <a:r>
              <a:rPr lang="en-US" altLang="zh-TW" dirty="0" smtClean="0"/>
              <a:t>—</a:t>
            </a:r>
            <a:r>
              <a:rPr lang="zh-TW" altLang="en-US" dirty="0" smtClean="0"/>
              <a:t>選擇一段個影片看</a:t>
            </a:r>
            <a:endParaRPr lang="zh-TW" altLang="en-US" dirty="0"/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501" y="1690688"/>
            <a:ext cx="2719586" cy="4351338"/>
          </a:xfrm>
        </p:spPr>
      </p:pic>
      <p:sp>
        <p:nvSpPr>
          <p:cNvPr id="7" name="橢圓 6"/>
          <p:cNvSpPr/>
          <p:nvPr/>
        </p:nvSpPr>
        <p:spPr>
          <a:xfrm>
            <a:off x="1662546" y="4073236"/>
            <a:ext cx="1571105" cy="54032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2239" y="1068739"/>
            <a:ext cx="3509184" cy="5614694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343262" y="5758834"/>
            <a:ext cx="43396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自行選一單元</a:t>
            </a:r>
            <a:endParaRPr lang="zh-TW" alt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" name="向右箭號 9"/>
          <p:cNvSpPr/>
          <p:nvPr/>
        </p:nvSpPr>
        <p:spPr>
          <a:xfrm>
            <a:off x="4838007" y="3725395"/>
            <a:ext cx="1413164" cy="987921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06313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看不到右方時</a:t>
            </a:r>
            <a:r>
              <a:rPr lang="en-US" altLang="zh-TW" dirty="0" smtClean="0">
                <a:sym typeface="Wingdings" panose="05000000000000000000" pitchFamily="2" charset="2"/>
              </a:rPr>
              <a:t></a:t>
            </a:r>
            <a:r>
              <a:rPr lang="zh-TW" altLang="en-US" dirty="0" smtClean="0">
                <a:sym typeface="Wingdings" panose="05000000000000000000" pitchFamily="2" charset="2"/>
              </a:rPr>
              <a:t>可以轉平板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352" y="2208011"/>
            <a:ext cx="2719586" cy="4351338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814" y="2297776"/>
            <a:ext cx="646176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4015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308466" y="2834641"/>
            <a:ext cx="540370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9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謝謝指教</a:t>
            </a:r>
            <a:endParaRPr lang="zh-TW" altLang="en-US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8191842" y="4754572"/>
            <a:ext cx="29738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小蔡</a:t>
            </a:r>
            <a:r>
              <a:rPr lang="en-US" altLang="zh-TW" sz="5400" b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2020</a:t>
            </a:r>
            <a:endParaRPr lang="zh-TW" altLang="en-U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56867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73</Words>
  <Application>Microsoft Office PowerPoint</Application>
  <PresentationFormat>寬螢幕</PresentationFormat>
  <Paragraphs>16</Paragraphs>
  <Slides>14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20" baseType="lpstr">
      <vt:lpstr>新細明體</vt:lpstr>
      <vt:lpstr>Arial</vt:lpstr>
      <vt:lpstr>Calibri</vt:lpstr>
      <vt:lpstr>Calibri Light</vt:lpstr>
      <vt:lpstr>Wingdings</vt:lpstr>
      <vt:lpstr>Office 佈景主題</vt:lpstr>
      <vt:lpstr>三星平板使用</vt:lpstr>
      <vt:lpstr>PowerPoint 簡報</vt:lpstr>
      <vt:lpstr>使用chrome</vt:lpstr>
      <vt:lpstr>PowerPoint 簡報</vt:lpstr>
      <vt:lpstr>取消打勾—繼續</vt:lpstr>
      <vt:lpstr>PowerPoint 簡報</vt:lpstr>
      <vt:lpstr>輸入 ㄧㄣ一聲</vt:lpstr>
      <vt:lpstr>選因材網</vt:lpstr>
      <vt:lpstr>登入—選桃園市—文山國小—輸入自己的                                                       帳號和密碼</vt:lpstr>
      <vt:lpstr>PowerPoint 簡報</vt:lpstr>
      <vt:lpstr>PowerPoint 簡報</vt:lpstr>
      <vt:lpstr>通常由上而下—選擇一段個影片看</vt:lpstr>
      <vt:lpstr>看不到右方時可以轉平板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三星平板使用</dc:title>
  <dc:creator>ws</dc:creator>
  <cp:lastModifiedBy>ws</cp:lastModifiedBy>
  <cp:revision>5</cp:revision>
  <dcterms:created xsi:type="dcterms:W3CDTF">2020-01-14T08:15:52Z</dcterms:created>
  <dcterms:modified xsi:type="dcterms:W3CDTF">2020-01-14T08:45:57Z</dcterms:modified>
</cp:coreProperties>
</file>