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4CB8-6CEC-4576-95B3-CECBB8B0C251}" type="datetimeFigureOut">
              <a:rPr lang="zh-TW" altLang="en-US" smtClean="0"/>
              <a:t>2020/9/29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ABE3B-2C18-4BBB-99A4-6FC0568E5A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4545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4CB8-6CEC-4576-95B3-CECBB8B0C251}" type="datetimeFigureOut">
              <a:rPr lang="zh-TW" altLang="en-US" smtClean="0"/>
              <a:t>2020/9/29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ABE3B-2C18-4BBB-99A4-6FC0568E5A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987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4CB8-6CEC-4576-95B3-CECBB8B0C251}" type="datetimeFigureOut">
              <a:rPr lang="zh-TW" altLang="en-US" smtClean="0"/>
              <a:t>2020/9/29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ABE3B-2C18-4BBB-99A4-6FC0568E5A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0283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4CB8-6CEC-4576-95B3-CECBB8B0C251}" type="datetimeFigureOut">
              <a:rPr lang="zh-TW" altLang="en-US" smtClean="0"/>
              <a:t>2020/9/29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ABE3B-2C18-4BBB-99A4-6FC0568E5A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3035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4CB8-6CEC-4576-95B3-CECBB8B0C251}" type="datetimeFigureOut">
              <a:rPr lang="zh-TW" altLang="en-US" smtClean="0"/>
              <a:t>2020/9/29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ABE3B-2C18-4BBB-99A4-6FC0568E5A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9138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4CB8-6CEC-4576-95B3-CECBB8B0C251}" type="datetimeFigureOut">
              <a:rPr lang="zh-TW" altLang="en-US" smtClean="0"/>
              <a:t>2020/9/29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ABE3B-2C18-4BBB-99A4-6FC0568E5A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1682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4CB8-6CEC-4576-95B3-CECBB8B0C251}" type="datetimeFigureOut">
              <a:rPr lang="zh-TW" altLang="en-US" smtClean="0"/>
              <a:t>2020/9/29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ABE3B-2C18-4BBB-99A4-6FC0568E5A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9427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4CB8-6CEC-4576-95B3-CECBB8B0C251}" type="datetimeFigureOut">
              <a:rPr lang="zh-TW" altLang="en-US" smtClean="0"/>
              <a:t>2020/9/29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ABE3B-2C18-4BBB-99A4-6FC0568E5A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9427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4CB8-6CEC-4576-95B3-CECBB8B0C251}" type="datetimeFigureOut">
              <a:rPr lang="zh-TW" altLang="en-US" smtClean="0"/>
              <a:t>2020/9/29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ABE3B-2C18-4BBB-99A4-6FC0568E5A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5332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4CB8-6CEC-4576-95B3-CECBB8B0C251}" type="datetimeFigureOut">
              <a:rPr lang="zh-TW" altLang="en-US" smtClean="0"/>
              <a:t>2020/9/29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ABE3B-2C18-4BBB-99A4-6FC0568E5A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2864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4CB8-6CEC-4576-95B3-CECBB8B0C251}" type="datetimeFigureOut">
              <a:rPr lang="zh-TW" altLang="en-US" smtClean="0"/>
              <a:t>2020/9/29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ABE3B-2C18-4BBB-99A4-6FC0568E5A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1324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34CB8-6CEC-4576-95B3-CECBB8B0C251}" type="datetimeFigureOut">
              <a:rPr lang="zh-TW" altLang="en-US" smtClean="0"/>
              <a:t>2020/9/29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ABE3B-2C18-4BBB-99A4-6FC0568E5A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159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class.nyps.kh.edu.tw/108/3/game/mouse/index.html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486791" y="663972"/>
            <a:ext cx="5389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0" i="0" dirty="0" smtClean="0">
                <a:solidFill>
                  <a:srgbClr val="545454"/>
                </a:solidFill>
                <a:effectLst/>
                <a:latin typeface="roboto"/>
              </a:rPr>
              <a:t>滑鼠練習</a:t>
            </a:r>
            <a:r>
              <a:rPr lang="en-US" altLang="zh-TW" b="0" i="0" dirty="0" smtClean="0">
                <a:solidFill>
                  <a:srgbClr val="545454"/>
                </a:solidFill>
                <a:effectLst/>
                <a:latin typeface="roboto"/>
              </a:rPr>
              <a:t>--&gt;</a:t>
            </a:r>
            <a:r>
              <a:rPr lang="zh-TW" altLang="en-US" b="0" i="0" u="none" strike="noStrike" dirty="0" smtClean="0">
                <a:effectLst/>
                <a:latin typeface="roboto"/>
                <a:hlinkClick r:id="rId2"/>
              </a:rPr>
              <a:t>下課後</a:t>
            </a:r>
            <a:r>
              <a:rPr lang="en-US" altLang="zh-TW" b="0" i="0" dirty="0" smtClean="0">
                <a:solidFill>
                  <a:srgbClr val="545454"/>
                </a:solidFill>
                <a:effectLst/>
                <a:latin typeface="roboto"/>
              </a:rPr>
              <a:t>--&gt;</a:t>
            </a:r>
            <a:r>
              <a:rPr lang="zh-TW" altLang="en-US" b="0" i="0" dirty="0" smtClean="0">
                <a:solidFill>
                  <a:srgbClr val="545454"/>
                </a:solidFill>
                <a:effectLst/>
                <a:latin typeface="roboto"/>
              </a:rPr>
              <a:t>如何開啟</a:t>
            </a:r>
            <a:r>
              <a:rPr lang="en-US" altLang="zh-TW" b="0" i="0" dirty="0" smtClean="0">
                <a:solidFill>
                  <a:srgbClr val="545454"/>
                </a:solidFill>
                <a:effectLst/>
                <a:latin typeface="roboto"/>
              </a:rPr>
              <a:t>flash </a:t>
            </a:r>
            <a:r>
              <a:rPr lang="zh-TW" altLang="en-US" b="0" i="0" dirty="0" smtClean="0">
                <a:solidFill>
                  <a:srgbClr val="545454"/>
                </a:solidFill>
                <a:effectLst/>
                <a:latin typeface="roboto"/>
              </a:rPr>
              <a:t>網頁</a:t>
            </a:r>
            <a:r>
              <a:rPr lang="en-US" altLang="zh-TW" b="0" i="0" dirty="0" smtClean="0">
                <a:solidFill>
                  <a:srgbClr val="545454"/>
                </a:solidFill>
                <a:effectLst/>
                <a:latin typeface="roboto"/>
              </a:rPr>
              <a:t>--&gt;</a:t>
            </a:r>
            <a:r>
              <a:rPr lang="zh-TW" altLang="en-US" b="0" i="0" dirty="0" smtClean="0">
                <a:solidFill>
                  <a:srgbClr val="545454"/>
                </a:solidFill>
                <a:effectLst/>
                <a:latin typeface="roboto"/>
              </a:rPr>
              <a:t>方法如下</a:t>
            </a:r>
            <a:endParaRPr lang="zh-TW" altLang="en-US" dirty="0"/>
          </a:p>
        </p:txBody>
      </p:sp>
      <p:pic>
        <p:nvPicPr>
          <p:cNvPr id="6" name="Picture 2" descr="http://www.wsps.tyc.edu.tw/uploads/1600868390394NcSCRmX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21" y="2270821"/>
            <a:ext cx="9601200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671925" y="1404574"/>
            <a:ext cx="5741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6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1</a:t>
            </a:r>
            <a:endParaRPr lang="zh-TW" altLang="en-US" sz="6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012966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wsps.tyc.edu.tw/uploads/1600868510194xwLaF0h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42" y="1662111"/>
            <a:ext cx="8629650" cy="22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382044" y="363255"/>
            <a:ext cx="5741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2</a:t>
            </a:r>
            <a:endParaRPr lang="zh-TW" altLang="en-US" sz="6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766541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://www.wsps.tyc.edu.tw/uploads/1600868570344tRiz8oAV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178" y="1097289"/>
            <a:ext cx="8543925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382044" y="363255"/>
            <a:ext cx="5741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6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3</a:t>
            </a:r>
            <a:endParaRPr lang="zh-TW" altLang="en-US" sz="6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814496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wsps.tyc.edu.tw/uploads/1600868626137z3RFdDI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968" y="1174011"/>
            <a:ext cx="9201150" cy="481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382044" y="363255"/>
            <a:ext cx="5741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6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4</a:t>
            </a:r>
            <a:endParaRPr lang="zh-TW" altLang="en-US" sz="6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899671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17</Words>
  <Application>Microsoft Office PowerPoint</Application>
  <PresentationFormat>寬螢幕</PresentationFormat>
  <Paragraphs>5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0" baseType="lpstr">
      <vt:lpstr>roboto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ws</dc:creator>
  <cp:lastModifiedBy>ws</cp:lastModifiedBy>
  <cp:revision>1</cp:revision>
  <dcterms:created xsi:type="dcterms:W3CDTF">2020-09-29T03:10:55Z</dcterms:created>
  <dcterms:modified xsi:type="dcterms:W3CDTF">2020-09-29T03:15:13Z</dcterms:modified>
</cp:coreProperties>
</file>