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  <p:sldId id="256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35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4547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934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512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9175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48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692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196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797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39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817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C500E-D981-4B03-9157-9E201E023D68}" type="datetimeFigureOut">
              <a:rPr lang="zh-TW" altLang="en-US" smtClean="0"/>
              <a:t>2020/9/30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1B04B-6FBB-4B7E-8CB4-0A901B5C02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05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" y="1214437"/>
            <a:ext cx="11039475" cy="44291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838039" y="2512541"/>
            <a:ext cx="1530177" cy="4118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2984158" y="4843849"/>
            <a:ext cx="1480750" cy="3871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647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84" y="0"/>
            <a:ext cx="10896600" cy="63722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77449" y="1194486"/>
            <a:ext cx="1573427" cy="221597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7075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452437"/>
            <a:ext cx="8867775" cy="59531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409038" y="1106765"/>
            <a:ext cx="976182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725" y="2805112"/>
            <a:ext cx="135255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42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171" y="1233197"/>
            <a:ext cx="1352550" cy="12477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375" y="695989"/>
            <a:ext cx="6304365" cy="55122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85254" y="5546959"/>
            <a:ext cx="4127157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6518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49" y="461320"/>
            <a:ext cx="6764961" cy="303976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67415" y="1049099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912" y="3628866"/>
            <a:ext cx="5514975" cy="1714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58712" y="4406018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5985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54" y="968975"/>
            <a:ext cx="5362575" cy="43434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7858897" y="2150076"/>
            <a:ext cx="15728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注意</a:t>
            </a:r>
            <a:endParaRPr lang="en-US" altLang="zh-TW" dirty="0" smtClean="0"/>
          </a:p>
          <a:p>
            <a:endParaRPr lang="en-US" altLang="zh-TW" dirty="0"/>
          </a:p>
          <a:p>
            <a:r>
              <a:rPr lang="zh-TW" altLang="en-US" dirty="0" smtClean="0"/>
              <a:t>輸入</a:t>
            </a:r>
            <a:endParaRPr lang="en-US" altLang="zh-TW" dirty="0" smtClean="0"/>
          </a:p>
          <a:p>
            <a:r>
              <a:rPr lang="en-US" altLang="zh-TW" dirty="0"/>
              <a:t>1</a:t>
            </a:r>
            <a:r>
              <a:rPr lang="zh-TW" altLang="en-US" dirty="0" smtClean="0"/>
              <a:t>身分證</a:t>
            </a:r>
            <a:r>
              <a:rPr lang="zh-TW" altLang="en-US" dirty="0" smtClean="0">
                <a:solidFill>
                  <a:srgbClr val="FF0000"/>
                </a:solidFill>
              </a:rPr>
              <a:t>後</a:t>
            </a:r>
            <a:r>
              <a:rPr lang="en-US" altLang="zh-TW" dirty="0" smtClean="0">
                <a:solidFill>
                  <a:srgbClr val="FF0000"/>
                </a:solidFill>
              </a:rPr>
              <a:t>4</a:t>
            </a:r>
            <a:r>
              <a:rPr lang="zh-TW" altLang="en-US" dirty="0" smtClean="0">
                <a:solidFill>
                  <a:srgbClr val="FF0000"/>
                </a:solidFill>
              </a:rPr>
              <a:t>碼</a:t>
            </a:r>
            <a:endParaRPr lang="en-US" altLang="zh-TW" dirty="0" smtClean="0">
              <a:solidFill>
                <a:srgbClr val="FF0000"/>
              </a:solidFill>
            </a:endParaRPr>
          </a:p>
          <a:p>
            <a:endParaRPr lang="en-US" altLang="zh-TW" dirty="0" smtClean="0"/>
          </a:p>
          <a:p>
            <a:r>
              <a:rPr lang="en-US" altLang="zh-TW" dirty="0" smtClean="0"/>
              <a:t>2</a:t>
            </a:r>
            <a:r>
              <a:rPr lang="zh-TW" altLang="en-US" dirty="0" smtClean="0"/>
              <a:t>西元生日</a:t>
            </a:r>
            <a:r>
              <a:rPr lang="en-US" altLang="zh-TW" dirty="0" smtClean="0">
                <a:solidFill>
                  <a:srgbClr val="FF0000"/>
                </a:solidFill>
              </a:rPr>
              <a:t>8</a:t>
            </a:r>
            <a:r>
              <a:rPr lang="zh-TW" altLang="en-US" dirty="0" smtClean="0">
                <a:solidFill>
                  <a:srgbClr val="FF0000"/>
                </a:solidFill>
              </a:rPr>
              <a:t>碼</a:t>
            </a:r>
            <a:endParaRPr lang="en-US" altLang="zh-TW" dirty="0">
              <a:solidFill>
                <a:srgbClr val="FF0000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2723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896" y="443316"/>
            <a:ext cx="7267261" cy="557030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837039" y="4580238"/>
            <a:ext cx="815546" cy="5519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837935" y="4955060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762897" y="5637576"/>
            <a:ext cx="1289221" cy="481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600201" y="378940"/>
            <a:ext cx="4998307" cy="20759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7965989" y="3624649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mtClean="0"/>
              <a:t>送出後即可參加測驗及抽獎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0599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20</Words>
  <Application>Microsoft Office PowerPoint</Application>
  <PresentationFormat>寬螢幕</PresentationFormat>
  <Paragraphs>7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2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6</cp:revision>
  <dcterms:created xsi:type="dcterms:W3CDTF">2020-09-23T03:51:25Z</dcterms:created>
  <dcterms:modified xsi:type="dcterms:W3CDTF">2020-09-30T03:35:36Z</dcterms:modified>
</cp:coreProperties>
</file>