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8" r:id="rId4"/>
    <p:sldId id="269" r:id="rId5"/>
    <p:sldId id="272" r:id="rId6"/>
    <p:sldId id="270" r:id="rId7"/>
    <p:sldId id="271" r:id="rId8"/>
    <p:sldId id="261" r:id="rId9"/>
    <p:sldId id="267" r:id="rId10"/>
    <p:sldId id="266" r:id="rId11"/>
    <p:sldId id="273" r:id="rId12"/>
    <p:sldId id="274" r:id="rId13"/>
    <p:sldId id="258" r:id="rId14"/>
    <p:sldId id="259" r:id="rId15"/>
    <p:sldId id="262" r:id="rId16"/>
    <p:sldId id="263" r:id="rId17"/>
    <p:sldId id="264" r:id="rId18"/>
    <p:sldId id="265" r:id="rId19"/>
  </p:sldIdLst>
  <p:sldSz cx="12192000" cy="6858000"/>
  <p:notesSz cx="6858000" cy="9945688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530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4CC7D-4799-4894-90CF-26005813BE89}" type="datetimeFigureOut">
              <a:rPr lang="zh-TW" altLang="en-US" smtClean="0"/>
              <a:t>2020/11/5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7A6B9-1928-47AE-BF8D-5D6F743495B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239087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4CC7D-4799-4894-90CF-26005813BE89}" type="datetimeFigureOut">
              <a:rPr lang="zh-TW" altLang="en-US" smtClean="0"/>
              <a:t>2020/11/5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7A6B9-1928-47AE-BF8D-5D6F743495B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561738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4CC7D-4799-4894-90CF-26005813BE89}" type="datetimeFigureOut">
              <a:rPr lang="zh-TW" altLang="en-US" smtClean="0"/>
              <a:t>2020/11/5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7A6B9-1928-47AE-BF8D-5D6F743495B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695395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4CC7D-4799-4894-90CF-26005813BE89}" type="datetimeFigureOut">
              <a:rPr lang="zh-TW" altLang="en-US" smtClean="0"/>
              <a:t>2020/11/5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7A6B9-1928-47AE-BF8D-5D6F743495B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899053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4CC7D-4799-4894-90CF-26005813BE89}" type="datetimeFigureOut">
              <a:rPr lang="zh-TW" altLang="en-US" smtClean="0"/>
              <a:t>2020/11/5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7A6B9-1928-47AE-BF8D-5D6F743495B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781495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4CC7D-4799-4894-90CF-26005813BE89}" type="datetimeFigureOut">
              <a:rPr lang="zh-TW" altLang="en-US" smtClean="0"/>
              <a:t>2020/11/5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7A6B9-1928-47AE-BF8D-5D6F743495B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450436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4CC7D-4799-4894-90CF-26005813BE89}" type="datetimeFigureOut">
              <a:rPr lang="zh-TW" altLang="en-US" smtClean="0"/>
              <a:t>2020/11/5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7A6B9-1928-47AE-BF8D-5D6F743495B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333436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4CC7D-4799-4894-90CF-26005813BE89}" type="datetimeFigureOut">
              <a:rPr lang="zh-TW" altLang="en-US" smtClean="0"/>
              <a:t>2020/11/5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7A6B9-1928-47AE-BF8D-5D6F743495B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421730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4CC7D-4799-4894-90CF-26005813BE89}" type="datetimeFigureOut">
              <a:rPr lang="zh-TW" altLang="en-US" smtClean="0"/>
              <a:t>2020/11/5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7A6B9-1928-47AE-BF8D-5D6F743495B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086891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4CC7D-4799-4894-90CF-26005813BE89}" type="datetimeFigureOut">
              <a:rPr lang="zh-TW" altLang="en-US" smtClean="0"/>
              <a:t>2020/11/5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7A6B9-1928-47AE-BF8D-5D6F743495B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410739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4CC7D-4799-4894-90CF-26005813BE89}" type="datetimeFigureOut">
              <a:rPr lang="zh-TW" altLang="en-US" smtClean="0"/>
              <a:t>2020/11/5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7A6B9-1928-47AE-BF8D-5D6F743495B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143974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64CC7D-4799-4894-90CF-26005813BE89}" type="datetimeFigureOut">
              <a:rPr lang="zh-TW" altLang="en-US" smtClean="0"/>
              <a:t>2020/11/5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37A6B9-1928-47AE-BF8D-5D6F743495B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149554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5.png"/><Relationship Id="rId7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4.w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6.png"/><Relationship Id="rId7" Type="http://schemas.openxmlformats.org/officeDocument/2006/relationships/image" Target="../media/image1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8.png"/><Relationship Id="rId9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5.png"/><Relationship Id="rId4" Type="http://schemas.openxmlformats.org/officeDocument/2006/relationships/image" Target="../media/image14.wmf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圖片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5982" y="1280160"/>
            <a:ext cx="4273485" cy="5060706"/>
          </a:xfrm>
          <a:prstGeom prst="rect">
            <a:avLst/>
          </a:prstGeom>
        </p:spPr>
      </p:pic>
      <p:pic>
        <p:nvPicPr>
          <p:cNvPr id="13" name="圖片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68714" y="2325292"/>
            <a:ext cx="1924050" cy="1457325"/>
          </a:xfrm>
          <a:prstGeom prst="rect">
            <a:avLst/>
          </a:prstGeom>
        </p:spPr>
      </p:pic>
      <p:sp>
        <p:nvSpPr>
          <p:cNvPr id="14" name="矩形 13"/>
          <p:cNvSpPr/>
          <p:nvPr/>
        </p:nvSpPr>
        <p:spPr>
          <a:xfrm>
            <a:off x="9685895" y="2159088"/>
            <a:ext cx="444844" cy="51074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5" name="矩形 14"/>
          <p:cNvSpPr/>
          <p:nvPr/>
        </p:nvSpPr>
        <p:spPr>
          <a:xfrm>
            <a:off x="8828503" y="1048852"/>
            <a:ext cx="156966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TW" altLang="en-US" sz="5400" b="0" cap="none" spc="0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還原</a:t>
            </a:r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5125" y="3584234"/>
            <a:ext cx="771525" cy="762000"/>
          </a:xfrm>
          <a:prstGeom prst="rect">
            <a:avLst/>
          </a:prstGeom>
        </p:spPr>
      </p:pic>
      <p:sp>
        <p:nvSpPr>
          <p:cNvPr id="3" name="文字方塊 2"/>
          <p:cNvSpPr txBox="1"/>
          <p:nvPr/>
        </p:nvSpPr>
        <p:spPr>
          <a:xfrm>
            <a:off x="8645741" y="695742"/>
            <a:ext cx="13965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/>
              <a:t>按錯時</a:t>
            </a:r>
            <a:r>
              <a:rPr lang="en-US" altLang="zh-TW" dirty="0"/>
              <a:t>,</a:t>
            </a:r>
            <a:r>
              <a:rPr lang="zh-TW" altLang="en-US" dirty="0"/>
              <a:t>可以</a:t>
            </a:r>
          </a:p>
        </p:txBody>
      </p:sp>
      <p:sp>
        <p:nvSpPr>
          <p:cNvPr id="4" name="矩形 3"/>
          <p:cNvSpPr/>
          <p:nvPr/>
        </p:nvSpPr>
        <p:spPr>
          <a:xfrm>
            <a:off x="-104677" y="880408"/>
            <a:ext cx="3689311" cy="166199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zh-TW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</a:t>
            </a:r>
            <a:r>
              <a:rPr lang="zh-TW" altLang="en-US" sz="4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在桌面</a:t>
            </a:r>
            <a:endParaRPr lang="en-US" altLang="zh-TW" sz="4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zh-TW" altLang="en-US" sz="4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點兩下</a:t>
            </a:r>
            <a:r>
              <a:rPr lang="en-US" altLang="zh-TW" sz="48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word</a:t>
            </a:r>
            <a:endParaRPr lang="zh-TW" altLang="en-US" sz="48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9" name="矩形 8"/>
          <p:cNvSpPr/>
          <p:nvPr/>
        </p:nvSpPr>
        <p:spPr>
          <a:xfrm>
            <a:off x="3940520" y="418743"/>
            <a:ext cx="331052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TW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</a:t>
            </a:r>
            <a:r>
              <a:rPr lang="zh-TW" altLang="en-U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拉出</a:t>
            </a:r>
            <a:r>
              <a:rPr lang="en-US" altLang="zh-TW" sz="54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6</a:t>
            </a:r>
            <a:r>
              <a:rPr lang="en-US" altLang="zh-TW" sz="54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S Gothic" panose="020B0609070205080204" pitchFamily="49" charset="-128"/>
                <a:ea typeface="MS Gothic" panose="020B0609070205080204" pitchFamily="49" charset="-128"/>
              </a:rPr>
              <a:t>✕8</a:t>
            </a:r>
            <a:endParaRPr lang="zh-TW" altLang="en-US" sz="54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38081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4829" y="609600"/>
            <a:ext cx="3596567" cy="4135395"/>
          </a:xfrm>
          <a:prstGeom prst="rect">
            <a:avLst/>
          </a:prstGeom>
        </p:spPr>
      </p:pic>
      <p:sp>
        <p:nvSpPr>
          <p:cNvPr id="6" name="向右箭號 5"/>
          <p:cNvSpPr/>
          <p:nvPr/>
        </p:nvSpPr>
        <p:spPr>
          <a:xfrm>
            <a:off x="4777946" y="2734962"/>
            <a:ext cx="1408670" cy="494270"/>
          </a:xfrm>
          <a:prstGeom prst="righ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文字方塊 6"/>
          <p:cNvSpPr txBox="1"/>
          <p:nvPr/>
        </p:nvSpPr>
        <p:spPr>
          <a:xfrm>
            <a:off x="6886832" y="345777"/>
            <a:ext cx="53547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/>
              <a:t>先切換注音輸入</a:t>
            </a:r>
            <a:endParaRPr lang="en-US" altLang="zh-TW" dirty="0"/>
          </a:p>
          <a:p>
            <a:r>
              <a:rPr lang="zh-TW" altLang="en-US" dirty="0"/>
              <a:t>輸入 </a:t>
            </a:r>
            <a:r>
              <a:rPr lang="zh-TW" altLang="en-US" dirty="0">
                <a:solidFill>
                  <a:srgbClr val="FF0000"/>
                </a:solidFill>
              </a:rPr>
              <a:t>一</a:t>
            </a:r>
            <a:r>
              <a:rPr lang="en-US" altLang="zh-TW" dirty="0">
                <a:solidFill>
                  <a:srgbClr val="FF0000"/>
                </a:solidFill>
              </a:rPr>
              <a:t>,</a:t>
            </a:r>
            <a:r>
              <a:rPr lang="zh-TW" altLang="en-US" dirty="0">
                <a:solidFill>
                  <a:srgbClr val="FF0000"/>
                </a:solidFill>
              </a:rPr>
              <a:t>二</a:t>
            </a:r>
            <a:r>
              <a:rPr lang="en-US" altLang="zh-TW" dirty="0">
                <a:solidFill>
                  <a:srgbClr val="FF0000"/>
                </a:solidFill>
              </a:rPr>
              <a:t>,</a:t>
            </a:r>
            <a:r>
              <a:rPr lang="zh-TW" altLang="en-US" dirty="0">
                <a:solidFill>
                  <a:srgbClr val="FF0000"/>
                </a:solidFill>
              </a:rPr>
              <a:t>三</a:t>
            </a:r>
            <a:r>
              <a:rPr lang="en-US" altLang="zh-TW" dirty="0">
                <a:solidFill>
                  <a:srgbClr val="FF0000"/>
                </a:solidFill>
              </a:rPr>
              <a:t>,</a:t>
            </a:r>
            <a:r>
              <a:rPr lang="zh-TW" altLang="en-US" dirty="0">
                <a:solidFill>
                  <a:srgbClr val="FF0000"/>
                </a:solidFill>
              </a:rPr>
              <a:t>四</a:t>
            </a:r>
            <a:r>
              <a:rPr lang="en-US" altLang="zh-TW" dirty="0">
                <a:solidFill>
                  <a:srgbClr val="FF0000"/>
                </a:solidFill>
              </a:rPr>
              <a:t>,</a:t>
            </a:r>
            <a:r>
              <a:rPr lang="zh-TW" altLang="en-US" dirty="0">
                <a:solidFill>
                  <a:srgbClr val="FF0000"/>
                </a:solidFill>
              </a:rPr>
              <a:t>五     裡面國數</a:t>
            </a:r>
            <a:r>
              <a:rPr lang="en-US" altLang="zh-TW" dirty="0">
                <a:solidFill>
                  <a:srgbClr val="FF0000"/>
                </a:solidFill>
              </a:rPr>
              <a:t>…</a:t>
            </a:r>
            <a:r>
              <a:rPr lang="zh-TW" altLang="en-US" dirty="0">
                <a:solidFill>
                  <a:srgbClr val="FF0000"/>
                </a:solidFill>
              </a:rPr>
              <a:t>等自行設計   </a:t>
            </a:r>
          </a:p>
        </p:txBody>
      </p:sp>
      <p:pic>
        <p:nvPicPr>
          <p:cNvPr id="1026" name="Picture 2" descr="箭头计算机图标,双箭头PNG剪贴画角度,文本,封装的PostScript,黑模板下载(素材ID:2444697)_-其它元素-设计素材_  第一素材网1SUCAI.COM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810811">
            <a:off x="3423273" y="4300165"/>
            <a:ext cx="560770" cy="560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橢圓 1"/>
          <p:cNvSpPr/>
          <p:nvPr/>
        </p:nvSpPr>
        <p:spPr>
          <a:xfrm>
            <a:off x="3698789" y="3871784"/>
            <a:ext cx="263611" cy="288324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" name="文字方塊 2"/>
          <p:cNvSpPr txBox="1"/>
          <p:nvPr/>
        </p:nvSpPr>
        <p:spPr>
          <a:xfrm>
            <a:off x="1762897" y="5296930"/>
            <a:ext cx="301236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/>
              <a:t>移到右下角方塊</a:t>
            </a:r>
            <a:r>
              <a:rPr lang="en-US" altLang="zh-TW" dirty="0"/>
              <a:t>,</a:t>
            </a:r>
            <a:r>
              <a:rPr lang="zh-TW" altLang="en-US" dirty="0"/>
              <a:t>出現雙箭頭</a:t>
            </a:r>
            <a:r>
              <a:rPr lang="en-US" altLang="zh-TW" dirty="0"/>
              <a:t/>
            </a:r>
            <a:br>
              <a:rPr lang="en-US" altLang="zh-TW" dirty="0"/>
            </a:br>
            <a:r>
              <a:rPr lang="zh-TW" altLang="en-US" dirty="0"/>
              <a:t>拖下</a:t>
            </a:r>
            <a:r>
              <a:rPr lang="en-US" altLang="zh-TW" dirty="0">
                <a:sym typeface="Wingdings" panose="05000000000000000000" pitchFamily="2" charset="2"/>
              </a:rPr>
              <a:t></a:t>
            </a:r>
            <a:r>
              <a:rPr lang="zh-TW" altLang="en-US" dirty="0">
                <a:sym typeface="Wingdings" panose="05000000000000000000" pitchFamily="2" charset="2"/>
              </a:rPr>
              <a:t>即可放大</a:t>
            </a:r>
            <a:endParaRPr lang="zh-TW" altLang="en-US" dirty="0"/>
          </a:p>
        </p:txBody>
      </p:sp>
      <p:pic>
        <p:nvPicPr>
          <p:cNvPr id="8" name="圖片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7974" y="433861"/>
            <a:ext cx="2105025" cy="1676400"/>
          </a:xfrm>
          <a:prstGeom prst="rect">
            <a:avLst/>
          </a:prstGeom>
        </p:spPr>
      </p:pic>
      <p:sp>
        <p:nvSpPr>
          <p:cNvPr id="9" name="文字方塊 8"/>
          <p:cNvSpPr txBox="1"/>
          <p:nvPr/>
        </p:nvSpPr>
        <p:spPr>
          <a:xfrm>
            <a:off x="6526123" y="5314204"/>
            <a:ext cx="465223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/>
              <a:t>PS</a:t>
            </a:r>
            <a:r>
              <a:rPr lang="zh-TW" altLang="en-US" dirty="0"/>
              <a:t>提示：一的注音</a:t>
            </a:r>
            <a:r>
              <a:rPr lang="en-US" altLang="zh-TW" dirty="0"/>
              <a:t>,</a:t>
            </a:r>
            <a:r>
              <a:rPr lang="zh-TW" altLang="en-US" dirty="0"/>
              <a:t>按           再按一聲</a:t>
            </a:r>
            <a:r>
              <a:rPr lang="en-US" altLang="zh-TW" dirty="0"/>
              <a:t>(</a:t>
            </a:r>
            <a:r>
              <a:rPr lang="zh-TW" altLang="en-US" dirty="0">
                <a:solidFill>
                  <a:srgbClr val="FF0000"/>
                </a:solidFill>
              </a:rPr>
              <a:t>空白鍵</a:t>
            </a:r>
            <a:r>
              <a:rPr lang="en-US" altLang="zh-TW" dirty="0"/>
              <a:t>)</a:t>
            </a:r>
          </a:p>
          <a:p>
            <a:endParaRPr lang="zh-TW" altLang="en-US" dirty="0"/>
          </a:p>
        </p:txBody>
      </p:sp>
      <p:pic>
        <p:nvPicPr>
          <p:cNvPr id="10" name="圖片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52241" y="5426648"/>
            <a:ext cx="295275" cy="304800"/>
          </a:xfrm>
          <a:prstGeom prst="rect">
            <a:avLst/>
          </a:prstGeom>
        </p:spPr>
      </p:pic>
      <p:grpSp>
        <p:nvGrpSpPr>
          <p:cNvPr id="12" name="群組 11"/>
          <p:cNvGrpSpPr/>
          <p:nvPr/>
        </p:nvGrpSpPr>
        <p:grpSpPr>
          <a:xfrm>
            <a:off x="7988531" y="5756156"/>
            <a:ext cx="2567308" cy="934148"/>
            <a:chOff x="4123113" y="3456263"/>
            <a:chExt cx="5297112" cy="2100516"/>
          </a:xfrm>
        </p:grpSpPr>
        <p:pic>
          <p:nvPicPr>
            <p:cNvPr id="13" name="圖片 12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123113" y="3456263"/>
              <a:ext cx="5297112" cy="2100516"/>
            </a:xfrm>
            <a:prstGeom prst="rect">
              <a:avLst/>
            </a:prstGeom>
          </p:spPr>
        </p:pic>
        <p:sp>
          <p:nvSpPr>
            <p:cNvPr id="14" name="矩形 13"/>
            <p:cNvSpPr/>
            <p:nvPr/>
          </p:nvSpPr>
          <p:spPr>
            <a:xfrm>
              <a:off x="5270269" y="5170516"/>
              <a:ext cx="1770611" cy="307571"/>
            </a:xfrm>
            <a:prstGeom prst="rect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pic>
        <p:nvPicPr>
          <p:cNvPr id="11" name="圖片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26360" y="1202723"/>
            <a:ext cx="4581759" cy="3768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67496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614846" y="2538185"/>
            <a:ext cx="11097491" cy="1138971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" name="文字方塊 1"/>
          <p:cNvSpPr txBox="1"/>
          <p:nvPr/>
        </p:nvSpPr>
        <p:spPr>
          <a:xfrm>
            <a:off x="772424" y="987832"/>
            <a:ext cx="1800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/>
              <a:t>切換中文輸入法</a:t>
            </a:r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67567" y="566738"/>
            <a:ext cx="2008293" cy="1580852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2907454" y="1047982"/>
            <a:ext cx="2152226" cy="388527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8511" y="254644"/>
            <a:ext cx="3023878" cy="2353260"/>
          </a:xfrm>
          <a:prstGeom prst="rect">
            <a:avLst/>
          </a:prstGeom>
        </p:spPr>
      </p:pic>
      <p:sp>
        <p:nvSpPr>
          <p:cNvPr id="7" name="向右箭號 6"/>
          <p:cNvSpPr/>
          <p:nvPr/>
        </p:nvSpPr>
        <p:spPr>
          <a:xfrm>
            <a:off x="2679840" y="5097549"/>
            <a:ext cx="960120" cy="498536"/>
          </a:xfrm>
          <a:prstGeom prst="righ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矩形 8"/>
          <p:cNvSpPr/>
          <p:nvPr/>
        </p:nvSpPr>
        <p:spPr>
          <a:xfrm>
            <a:off x="951960" y="2743870"/>
            <a:ext cx="1620957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TW" sz="32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1</a:t>
            </a:r>
            <a:r>
              <a:rPr lang="zh-TW" altLang="en-US" sz="32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按注音</a:t>
            </a:r>
          </a:p>
        </p:txBody>
      </p:sp>
      <p:sp>
        <p:nvSpPr>
          <p:cNvPr id="11" name="文字方塊 10"/>
          <p:cNvSpPr txBox="1"/>
          <p:nvPr/>
        </p:nvSpPr>
        <p:spPr>
          <a:xfrm>
            <a:off x="948315" y="4605481"/>
            <a:ext cx="1031051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6600" dirty="0"/>
              <a:t>ㄧ</a:t>
            </a:r>
          </a:p>
        </p:txBody>
      </p:sp>
      <p:sp>
        <p:nvSpPr>
          <p:cNvPr id="12" name="矩形 11"/>
          <p:cNvSpPr/>
          <p:nvPr/>
        </p:nvSpPr>
        <p:spPr>
          <a:xfrm>
            <a:off x="3815567" y="2693736"/>
            <a:ext cx="3647152" cy="163121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TW" sz="36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2 </a:t>
            </a:r>
            <a:r>
              <a:rPr lang="zh-TW" altLang="en-US" sz="36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空白</a:t>
            </a:r>
            <a:r>
              <a:rPr lang="en-US" altLang="zh-TW" sz="36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-</a:t>
            </a:r>
            <a:r>
              <a:rPr lang="zh-TW" altLang="en-US" sz="36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表示一聲</a:t>
            </a:r>
            <a:endParaRPr lang="en-US" altLang="zh-TW" sz="36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/>
            <a:endParaRPr lang="en-US" altLang="zh-TW" sz="32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en-US" altLang="zh-TW" sz="32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(</a:t>
            </a:r>
            <a:r>
              <a:rPr lang="zh-TW" altLang="en-US" sz="32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沒有聲調</a:t>
            </a:r>
            <a:r>
              <a:rPr lang="en-US" altLang="zh-TW" sz="32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)</a:t>
            </a:r>
            <a:endParaRPr lang="zh-TW" altLang="en-US" sz="32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grpSp>
        <p:nvGrpSpPr>
          <p:cNvPr id="18" name="群組 17"/>
          <p:cNvGrpSpPr/>
          <p:nvPr/>
        </p:nvGrpSpPr>
        <p:grpSpPr>
          <a:xfrm>
            <a:off x="4212870" y="4800274"/>
            <a:ext cx="2567308" cy="934148"/>
            <a:chOff x="4212870" y="4800274"/>
            <a:chExt cx="2567308" cy="934148"/>
          </a:xfrm>
        </p:grpSpPr>
        <p:pic>
          <p:nvPicPr>
            <p:cNvPr id="13" name="圖片 1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212870" y="4800274"/>
              <a:ext cx="2567308" cy="934148"/>
            </a:xfrm>
            <a:prstGeom prst="rect">
              <a:avLst/>
            </a:prstGeom>
          </p:spPr>
        </p:pic>
        <p:sp>
          <p:nvSpPr>
            <p:cNvPr id="14" name="矩形 13"/>
            <p:cNvSpPr/>
            <p:nvPr/>
          </p:nvSpPr>
          <p:spPr>
            <a:xfrm>
              <a:off x="4780995" y="5596085"/>
              <a:ext cx="858148" cy="136784"/>
            </a:xfrm>
            <a:prstGeom prst="rect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15" name="矩形 14"/>
          <p:cNvSpPr/>
          <p:nvPr/>
        </p:nvSpPr>
        <p:spPr>
          <a:xfrm>
            <a:off x="8065185" y="2693736"/>
            <a:ext cx="3647152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zh-TW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3</a:t>
            </a:r>
            <a:r>
              <a:rPr lang="en-US" altLang="zh-TW" sz="3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zh-TW" altLang="en-US" sz="3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按</a:t>
            </a:r>
            <a:r>
              <a:rPr lang="en-US" altLang="zh-TW" sz="3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-</a:t>
            </a:r>
            <a:r>
              <a:rPr lang="en-US" altLang="zh-TW" sz="36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Enter</a:t>
            </a:r>
            <a:r>
              <a:rPr lang="en-US" altLang="zh-TW" sz="3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—</a:t>
            </a:r>
          </a:p>
          <a:p>
            <a:pPr algn="ctr"/>
            <a:endParaRPr lang="en-US" altLang="zh-TW" sz="3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/>
            <a:r>
              <a:rPr lang="zh-TW" altLang="en-US" sz="3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將虛線字打進去</a:t>
            </a:r>
          </a:p>
        </p:txBody>
      </p:sp>
      <p:pic>
        <p:nvPicPr>
          <p:cNvPr id="17" name="圖片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12177" y="4910110"/>
            <a:ext cx="800212" cy="714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66613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190"/>
          <a:stretch/>
        </p:blipFill>
        <p:spPr>
          <a:xfrm>
            <a:off x="1112520" y="1839113"/>
            <a:ext cx="9675582" cy="2931007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4370494" y="2914882"/>
            <a:ext cx="544406" cy="506498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795630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2912822" y="4657689"/>
            <a:ext cx="3914210" cy="628655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6" name="矩形 15"/>
          <p:cNvSpPr/>
          <p:nvPr/>
        </p:nvSpPr>
        <p:spPr>
          <a:xfrm>
            <a:off x="413791" y="1785934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b="1" dirty="0">
                <a:solidFill>
                  <a:schemeClr val="tx1"/>
                </a:solidFill>
              </a:rPr>
              <a:t>~</a:t>
            </a:r>
          </a:p>
          <a:p>
            <a:r>
              <a:rPr lang="en-US" altLang="zh-TW" sz="1600" b="1" dirty="0">
                <a:solidFill>
                  <a:schemeClr val="tx1"/>
                </a:solidFill>
              </a:rPr>
              <a:t>`  </a:t>
            </a:r>
            <a:endParaRPr lang="zh-TW" altLang="en-US" sz="1600" b="1" dirty="0">
              <a:solidFill>
                <a:schemeClr val="tx1"/>
              </a:solidFill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1064461" y="1785934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b="1" dirty="0">
                <a:solidFill>
                  <a:schemeClr val="tx1"/>
                </a:solidFill>
              </a:rPr>
              <a:t>!</a:t>
            </a:r>
            <a:r>
              <a:rPr lang="zh-TW" altLang="en-US" sz="1600" b="1" dirty="0">
                <a:solidFill>
                  <a:schemeClr val="tx1"/>
                </a:solidFill>
              </a:rPr>
              <a:t> ㄅ</a:t>
            </a:r>
            <a:endParaRPr lang="en-US" altLang="zh-TW" sz="1600" b="1" dirty="0">
              <a:solidFill>
                <a:schemeClr val="tx1"/>
              </a:solidFill>
            </a:endParaRPr>
          </a:p>
          <a:p>
            <a:r>
              <a:rPr lang="en-US" altLang="zh-TW" sz="1600" b="1" dirty="0">
                <a:solidFill>
                  <a:schemeClr val="tx1"/>
                </a:solidFill>
              </a:rPr>
              <a:t>1</a:t>
            </a:r>
            <a:endParaRPr lang="zh-TW" altLang="en-US" sz="1600" b="1" dirty="0">
              <a:solidFill>
                <a:schemeClr val="tx1"/>
              </a:solidFill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1715131" y="1785934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b="1" dirty="0">
                <a:solidFill>
                  <a:schemeClr val="tx1"/>
                </a:solidFill>
              </a:rPr>
              <a:t>@</a:t>
            </a:r>
            <a:r>
              <a:rPr lang="zh-TW" altLang="en-US" sz="1600" b="1" dirty="0">
                <a:solidFill>
                  <a:schemeClr val="tx1"/>
                </a:solidFill>
              </a:rPr>
              <a:t>ㄉ</a:t>
            </a:r>
            <a:endParaRPr lang="en-US" altLang="zh-TW" sz="1600" b="1" dirty="0">
              <a:solidFill>
                <a:schemeClr val="tx1"/>
              </a:solidFill>
            </a:endParaRPr>
          </a:p>
          <a:p>
            <a:r>
              <a:rPr lang="en-US" altLang="zh-TW" sz="1600" b="1" dirty="0">
                <a:solidFill>
                  <a:schemeClr val="tx1"/>
                </a:solidFill>
              </a:rPr>
              <a:t>2</a:t>
            </a:r>
            <a:endParaRPr lang="zh-TW" altLang="en-US" sz="1600" b="1" dirty="0">
              <a:solidFill>
                <a:schemeClr val="tx1"/>
              </a:solidFill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2365801" y="1785934"/>
            <a:ext cx="585787" cy="58578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b="1" dirty="0">
                <a:solidFill>
                  <a:schemeClr val="tx1"/>
                </a:solidFill>
              </a:rPr>
              <a:t>#</a:t>
            </a:r>
            <a:r>
              <a:rPr lang="en-US" altLang="zh-TW" sz="1600" b="1" dirty="0">
                <a:solidFill>
                  <a:schemeClr val="tx1"/>
                </a:solidFill>
                <a:latin typeface="MS Gothic" panose="020B0609070205080204" pitchFamily="49" charset="-128"/>
                <a:ea typeface="MS Gothic" panose="020B0609070205080204" pitchFamily="49" charset="-128"/>
              </a:rPr>
              <a:t>∨</a:t>
            </a:r>
          </a:p>
          <a:p>
            <a:r>
              <a:rPr lang="en-US" altLang="zh-TW" sz="1600" b="1" dirty="0">
                <a:solidFill>
                  <a:schemeClr val="tx1"/>
                </a:solidFill>
              </a:rPr>
              <a:t>3</a:t>
            </a:r>
            <a:endParaRPr lang="zh-TW" altLang="en-US" sz="1600" b="1" dirty="0">
              <a:solidFill>
                <a:schemeClr val="tx1"/>
              </a:solidFill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3016471" y="1785934"/>
            <a:ext cx="585787" cy="58578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b="1" dirty="0">
                <a:solidFill>
                  <a:schemeClr val="tx1"/>
                </a:solidFill>
              </a:rPr>
              <a:t>$  </a:t>
            </a:r>
            <a:r>
              <a:rPr lang="en-US" altLang="zh-TW" sz="1600" b="1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`</a:t>
            </a:r>
            <a:r>
              <a:rPr lang="en-US" altLang="zh-TW" sz="1600" b="1" dirty="0">
                <a:solidFill>
                  <a:schemeClr val="tx1"/>
                </a:solidFill>
              </a:rPr>
              <a:t/>
            </a:r>
            <a:br>
              <a:rPr lang="en-US" altLang="zh-TW" sz="1600" b="1" dirty="0">
                <a:solidFill>
                  <a:schemeClr val="tx1"/>
                </a:solidFill>
              </a:rPr>
            </a:br>
            <a:r>
              <a:rPr lang="en-US" altLang="zh-TW" sz="1600" b="1" dirty="0">
                <a:solidFill>
                  <a:schemeClr val="tx1"/>
                </a:solidFill>
              </a:rPr>
              <a:t>4</a:t>
            </a:r>
            <a:endParaRPr lang="zh-TW" altLang="en-US" sz="1600" b="1" dirty="0">
              <a:solidFill>
                <a:schemeClr val="tx1"/>
              </a:solidFill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3667141" y="1785934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b="1" dirty="0">
                <a:solidFill>
                  <a:schemeClr val="tx1"/>
                </a:solidFill>
              </a:rPr>
              <a:t>% </a:t>
            </a:r>
            <a:r>
              <a:rPr lang="zh-TW" altLang="en-US" sz="1600" b="1" dirty="0">
                <a:solidFill>
                  <a:schemeClr val="tx1"/>
                </a:solidFill>
              </a:rPr>
              <a:t>ㄓ</a:t>
            </a:r>
            <a:endParaRPr lang="en-US" altLang="zh-TW" sz="1600" b="1" dirty="0">
              <a:solidFill>
                <a:schemeClr val="tx1"/>
              </a:solidFill>
            </a:endParaRPr>
          </a:p>
          <a:p>
            <a:r>
              <a:rPr lang="en-US" altLang="zh-TW" sz="1600" b="1" dirty="0">
                <a:solidFill>
                  <a:schemeClr val="tx1"/>
                </a:solidFill>
              </a:rPr>
              <a:t>5</a:t>
            </a:r>
            <a:endParaRPr lang="zh-TW" altLang="en-US" sz="1600" b="1" dirty="0">
              <a:solidFill>
                <a:schemeClr val="tx1"/>
              </a:solidFill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4317811" y="1785934"/>
            <a:ext cx="585787" cy="58578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b="1" dirty="0">
                <a:solidFill>
                  <a:schemeClr val="tx1"/>
                </a:solidFill>
              </a:rPr>
              <a:t>^ </a:t>
            </a:r>
            <a:r>
              <a:rPr lang="en-US" altLang="zh-TW" sz="1600" b="1" dirty="0">
                <a:solidFill>
                  <a:schemeClr val="tx1"/>
                </a:solidFill>
                <a:latin typeface="MS Gothic" panose="020B0609070205080204" pitchFamily="49" charset="-128"/>
                <a:ea typeface="MS Gothic" panose="020B0609070205080204" pitchFamily="49" charset="-128"/>
              </a:rPr>
              <a:t>´</a:t>
            </a:r>
            <a:endParaRPr lang="en-US" altLang="zh-TW" sz="1600" b="1" dirty="0">
              <a:solidFill>
                <a:schemeClr val="tx1"/>
              </a:solidFill>
            </a:endParaRPr>
          </a:p>
          <a:p>
            <a:r>
              <a:rPr lang="en-US" altLang="zh-TW" sz="1600" b="1" dirty="0">
                <a:solidFill>
                  <a:schemeClr val="tx1"/>
                </a:solidFill>
              </a:rPr>
              <a:t>6</a:t>
            </a:r>
            <a:r>
              <a:rPr lang="zh-TW" altLang="en-US" sz="1600" b="1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23" name="矩形 22"/>
          <p:cNvSpPr/>
          <p:nvPr/>
        </p:nvSpPr>
        <p:spPr>
          <a:xfrm>
            <a:off x="4968481" y="1785934"/>
            <a:ext cx="585787" cy="58578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b="1" dirty="0">
                <a:solidFill>
                  <a:schemeClr val="tx1"/>
                </a:solidFill>
              </a:rPr>
              <a:t>&amp; </a:t>
            </a:r>
            <a:r>
              <a:rPr lang="zh-TW" altLang="en-US" sz="1600" b="1" dirty="0">
                <a:solidFill>
                  <a:schemeClr val="tx1"/>
                </a:solidFill>
              </a:rPr>
              <a:t> </a:t>
            </a:r>
            <a:r>
              <a:rPr lang="en-US" altLang="zh-TW" sz="1600" b="1" dirty="0">
                <a:solidFill>
                  <a:schemeClr val="tx1"/>
                </a:solidFill>
              </a:rPr>
              <a:t>‧</a:t>
            </a:r>
          </a:p>
          <a:p>
            <a:r>
              <a:rPr lang="en-US" altLang="zh-TW" sz="1600" b="1" dirty="0">
                <a:solidFill>
                  <a:schemeClr val="tx1"/>
                </a:solidFill>
              </a:rPr>
              <a:t>7</a:t>
            </a:r>
            <a:endParaRPr lang="zh-TW" altLang="en-US" sz="1600" b="1" dirty="0">
              <a:solidFill>
                <a:schemeClr val="tx1"/>
              </a:solidFill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5619151" y="1785934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b="1" dirty="0">
                <a:solidFill>
                  <a:schemeClr val="tx1"/>
                </a:solidFill>
              </a:rPr>
              <a:t>*</a:t>
            </a:r>
            <a:r>
              <a:rPr lang="zh-TW" altLang="en-US" b="1" dirty="0">
                <a:solidFill>
                  <a:schemeClr val="tx1"/>
                </a:solidFill>
              </a:rPr>
              <a:t>ㄚ</a:t>
            </a:r>
            <a:endParaRPr lang="en-US" altLang="zh-TW" b="1" dirty="0">
              <a:solidFill>
                <a:schemeClr val="tx1"/>
              </a:solidFill>
            </a:endParaRPr>
          </a:p>
          <a:p>
            <a:r>
              <a:rPr lang="en-US" altLang="zh-TW" sz="1600" b="1" dirty="0">
                <a:solidFill>
                  <a:schemeClr val="tx1"/>
                </a:solidFill>
              </a:rPr>
              <a:t>8</a:t>
            </a:r>
            <a:endParaRPr lang="zh-TW" altLang="en-US" sz="1600" b="1" dirty="0">
              <a:solidFill>
                <a:schemeClr val="tx1"/>
              </a:solidFill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6269821" y="1785934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b="1" dirty="0">
                <a:solidFill>
                  <a:schemeClr val="tx1"/>
                </a:solidFill>
              </a:rPr>
              <a:t>( </a:t>
            </a:r>
            <a:r>
              <a:rPr lang="zh-TW" altLang="en-US" sz="1600" b="1" dirty="0">
                <a:solidFill>
                  <a:schemeClr val="tx1"/>
                </a:solidFill>
              </a:rPr>
              <a:t>ㄞ</a:t>
            </a:r>
            <a:endParaRPr lang="en-US" altLang="zh-TW" sz="1600" b="1" dirty="0">
              <a:solidFill>
                <a:schemeClr val="tx1"/>
              </a:solidFill>
            </a:endParaRPr>
          </a:p>
          <a:p>
            <a:r>
              <a:rPr lang="en-US" altLang="zh-TW" sz="1600" b="1" dirty="0">
                <a:solidFill>
                  <a:schemeClr val="tx1"/>
                </a:solidFill>
              </a:rPr>
              <a:t>9</a:t>
            </a:r>
            <a:endParaRPr lang="zh-TW" altLang="en-US" sz="1600" b="1" dirty="0">
              <a:solidFill>
                <a:schemeClr val="tx1"/>
              </a:solidFill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6920491" y="1785934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b="1" dirty="0">
                <a:solidFill>
                  <a:schemeClr val="tx1"/>
                </a:solidFill>
              </a:rPr>
              <a:t>)</a:t>
            </a:r>
            <a:r>
              <a:rPr lang="zh-TW" altLang="en-US" sz="1600" b="1" dirty="0">
                <a:solidFill>
                  <a:schemeClr val="tx1"/>
                </a:solidFill>
              </a:rPr>
              <a:t>  ㄢ</a:t>
            </a:r>
            <a:endParaRPr lang="en-US" altLang="zh-TW" sz="1600" b="1" dirty="0">
              <a:solidFill>
                <a:schemeClr val="tx1"/>
              </a:solidFill>
            </a:endParaRPr>
          </a:p>
          <a:p>
            <a:r>
              <a:rPr lang="en-US" altLang="zh-TW" sz="1600" b="1" dirty="0">
                <a:solidFill>
                  <a:schemeClr val="tx1"/>
                </a:solidFill>
              </a:rPr>
              <a:t>0</a:t>
            </a:r>
            <a:endParaRPr lang="zh-TW" altLang="en-US" sz="1600" b="1" dirty="0">
              <a:solidFill>
                <a:schemeClr val="tx1"/>
              </a:solidFill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7571161" y="1785934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b="1" dirty="0">
                <a:solidFill>
                  <a:schemeClr val="tx1"/>
                </a:solidFill>
              </a:rPr>
              <a:t>_ </a:t>
            </a:r>
            <a:r>
              <a:rPr lang="zh-TW" altLang="en-US" b="1" dirty="0">
                <a:solidFill>
                  <a:schemeClr val="tx1"/>
                </a:solidFill>
              </a:rPr>
              <a:t>ㄦ</a:t>
            </a:r>
            <a:endParaRPr lang="en-US" altLang="zh-TW" b="1" dirty="0">
              <a:solidFill>
                <a:schemeClr val="tx1"/>
              </a:solidFill>
            </a:endParaRPr>
          </a:p>
          <a:p>
            <a:r>
              <a:rPr lang="en-US" altLang="zh-TW" b="1" dirty="0">
                <a:solidFill>
                  <a:schemeClr val="tx1"/>
                </a:solidFill>
              </a:rPr>
              <a:t>-</a:t>
            </a:r>
            <a:endParaRPr lang="zh-TW" altLang="en-US" b="1" dirty="0">
              <a:solidFill>
                <a:schemeClr val="tx1"/>
              </a:solidFill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8221831" y="1785934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b="1" dirty="0">
                <a:solidFill>
                  <a:schemeClr val="tx1"/>
                </a:solidFill>
              </a:rPr>
              <a:t>+</a:t>
            </a:r>
            <a:r>
              <a:rPr lang="zh-TW" altLang="en-US" sz="1600" b="1" dirty="0">
                <a:solidFill>
                  <a:schemeClr val="tx1"/>
                </a:solidFill>
              </a:rPr>
              <a:t> </a:t>
            </a:r>
            <a:endParaRPr lang="en-US" altLang="zh-TW" sz="1600" b="1" dirty="0">
              <a:solidFill>
                <a:schemeClr val="tx1"/>
              </a:solidFill>
            </a:endParaRPr>
          </a:p>
          <a:p>
            <a:r>
              <a:rPr lang="en-US" altLang="zh-TW" sz="1600" b="1" dirty="0">
                <a:solidFill>
                  <a:schemeClr val="tx1"/>
                </a:solidFill>
              </a:rPr>
              <a:t>=</a:t>
            </a:r>
            <a:endParaRPr lang="zh-TW" altLang="en-US" sz="1600" b="1" dirty="0">
              <a:solidFill>
                <a:schemeClr val="tx1"/>
              </a:solidFill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8901072" y="1785934"/>
            <a:ext cx="957304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400" b="1" dirty="0">
                <a:solidFill>
                  <a:schemeClr val="tx1"/>
                </a:solidFill>
              </a:rPr>
              <a:t>Backspace</a:t>
            </a:r>
            <a:endParaRPr lang="zh-TW" altLang="en-US" sz="1400" b="1" dirty="0">
              <a:solidFill>
                <a:schemeClr val="tx1"/>
              </a:solidFill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413790" y="1000123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b="1" dirty="0">
                <a:solidFill>
                  <a:schemeClr val="tx1"/>
                </a:solidFill>
              </a:rPr>
              <a:t>Esc</a:t>
            </a:r>
            <a:r>
              <a:rPr lang="zh-TW" altLang="en-US" b="1" dirty="0">
                <a:solidFill>
                  <a:schemeClr val="tx1"/>
                </a:solidFill>
              </a:rPr>
              <a:t>　</a:t>
            </a:r>
          </a:p>
        </p:txBody>
      </p:sp>
      <p:sp>
        <p:nvSpPr>
          <p:cNvPr id="31" name="矩形 30"/>
          <p:cNvSpPr/>
          <p:nvPr/>
        </p:nvSpPr>
        <p:spPr>
          <a:xfrm>
            <a:off x="1328191" y="2543172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b="1" dirty="0">
                <a:solidFill>
                  <a:schemeClr val="tx1"/>
                </a:solidFill>
              </a:rPr>
              <a:t>Q</a:t>
            </a:r>
            <a:r>
              <a:rPr lang="zh-TW" altLang="en-US" sz="1600" b="1" dirty="0">
                <a:solidFill>
                  <a:schemeClr val="tx1"/>
                </a:solidFill>
              </a:rPr>
              <a:t> ㄆ</a:t>
            </a:r>
            <a:endParaRPr lang="en-US" altLang="zh-TW" sz="1600" b="1" dirty="0">
              <a:solidFill>
                <a:schemeClr val="tx1"/>
              </a:solidFill>
            </a:endParaRPr>
          </a:p>
          <a:p>
            <a:r>
              <a:rPr lang="en-US" altLang="zh-TW" sz="1600" b="1" dirty="0">
                <a:solidFill>
                  <a:schemeClr val="tx1"/>
                </a:solidFill>
              </a:rPr>
              <a:t>  </a:t>
            </a:r>
            <a:endParaRPr lang="zh-TW" altLang="en-US" sz="1600" b="1" dirty="0">
              <a:solidFill>
                <a:schemeClr val="tx1"/>
              </a:solidFill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1978861" y="2543172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400" b="1" dirty="0">
                <a:solidFill>
                  <a:schemeClr val="tx1"/>
                </a:solidFill>
              </a:rPr>
              <a:t>W</a:t>
            </a:r>
            <a:r>
              <a:rPr lang="zh-TW" altLang="en-US" sz="1400" b="1" dirty="0">
                <a:solidFill>
                  <a:schemeClr val="tx1"/>
                </a:solidFill>
              </a:rPr>
              <a:t> ㄊ</a:t>
            </a:r>
            <a:endParaRPr lang="en-US" altLang="zh-TW" sz="1400" b="1" dirty="0">
              <a:solidFill>
                <a:schemeClr val="tx1"/>
              </a:solidFill>
            </a:endParaRPr>
          </a:p>
          <a:p>
            <a:r>
              <a:rPr lang="zh-TW" altLang="en-US" sz="1400" b="1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33" name="矩形 32"/>
          <p:cNvSpPr/>
          <p:nvPr/>
        </p:nvSpPr>
        <p:spPr>
          <a:xfrm>
            <a:off x="2629531" y="2543172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dirty="0">
                <a:solidFill>
                  <a:schemeClr val="tx1"/>
                </a:solidFill>
              </a:rPr>
              <a:t>E</a:t>
            </a:r>
            <a:r>
              <a:rPr lang="zh-TW" altLang="en-US" sz="1600" dirty="0">
                <a:solidFill>
                  <a:schemeClr val="tx1"/>
                </a:solidFill>
              </a:rPr>
              <a:t> ㄍ</a:t>
            </a:r>
            <a:endParaRPr lang="en-US" altLang="zh-TW" sz="1600" dirty="0">
              <a:solidFill>
                <a:schemeClr val="tx1"/>
              </a:solidFill>
            </a:endParaRPr>
          </a:p>
          <a:p>
            <a:endParaRPr lang="zh-TW" altLang="en-US" sz="1600" dirty="0">
              <a:solidFill>
                <a:schemeClr val="tx1"/>
              </a:solidFill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3280201" y="2543172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dirty="0">
                <a:solidFill>
                  <a:schemeClr val="tx1"/>
                </a:solidFill>
              </a:rPr>
              <a:t>R</a:t>
            </a:r>
            <a:r>
              <a:rPr lang="zh-TW" altLang="en-US" sz="1600" dirty="0">
                <a:solidFill>
                  <a:schemeClr val="tx1"/>
                </a:solidFill>
              </a:rPr>
              <a:t> ㄐ</a:t>
            </a:r>
            <a:endParaRPr lang="en-US" altLang="zh-TW" sz="1600" dirty="0">
              <a:solidFill>
                <a:schemeClr val="tx1"/>
              </a:solidFill>
            </a:endParaRPr>
          </a:p>
          <a:p>
            <a:endParaRPr lang="zh-TW" altLang="en-US" sz="1600" dirty="0">
              <a:solidFill>
                <a:schemeClr val="tx1"/>
              </a:solidFill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3930871" y="2543172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dirty="0">
                <a:solidFill>
                  <a:schemeClr val="tx1"/>
                </a:solidFill>
              </a:rPr>
              <a:t>T</a:t>
            </a:r>
            <a:r>
              <a:rPr lang="zh-TW" altLang="en-US" sz="1600" dirty="0">
                <a:solidFill>
                  <a:schemeClr val="tx1"/>
                </a:solidFill>
              </a:rPr>
              <a:t> ㄔ</a:t>
            </a:r>
            <a:endParaRPr lang="en-US" altLang="zh-TW" sz="1600" dirty="0">
              <a:solidFill>
                <a:schemeClr val="tx1"/>
              </a:solidFill>
            </a:endParaRPr>
          </a:p>
          <a:p>
            <a:endParaRPr lang="zh-TW" altLang="en-US" sz="1600" dirty="0">
              <a:solidFill>
                <a:schemeClr val="tx1"/>
              </a:solidFill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4581541" y="2543172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dirty="0">
                <a:solidFill>
                  <a:schemeClr val="tx1"/>
                </a:solidFill>
              </a:rPr>
              <a:t>Y</a:t>
            </a:r>
            <a:r>
              <a:rPr lang="zh-TW" altLang="en-US" sz="1600" dirty="0">
                <a:solidFill>
                  <a:schemeClr val="tx1"/>
                </a:solidFill>
              </a:rPr>
              <a:t> ㄗ</a:t>
            </a:r>
            <a:endParaRPr lang="en-US" altLang="zh-TW" sz="1600" dirty="0">
              <a:solidFill>
                <a:schemeClr val="tx1"/>
              </a:solidFill>
            </a:endParaRPr>
          </a:p>
          <a:p>
            <a:endParaRPr lang="zh-TW" altLang="en-US" sz="1600" dirty="0">
              <a:solidFill>
                <a:schemeClr val="tx1"/>
              </a:solidFill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5232211" y="2543172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dirty="0">
                <a:solidFill>
                  <a:schemeClr val="tx1"/>
                </a:solidFill>
              </a:rPr>
              <a:t>U</a:t>
            </a:r>
            <a:r>
              <a:rPr lang="zh-TW" altLang="en-US" sz="1600" dirty="0">
                <a:solidFill>
                  <a:schemeClr val="tx1"/>
                </a:solidFill>
              </a:rPr>
              <a:t> ㄧ</a:t>
            </a:r>
            <a:endParaRPr lang="en-US" altLang="zh-TW" sz="1600" dirty="0">
              <a:solidFill>
                <a:schemeClr val="tx1"/>
              </a:solidFill>
            </a:endParaRPr>
          </a:p>
          <a:p>
            <a:endParaRPr lang="zh-TW" altLang="en-US" sz="1600" dirty="0">
              <a:solidFill>
                <a:schemeClr val="tx1"/>
              </a:solidFill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5882881" y="2543172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dirty="0">
                <a:solidFill>
                  <a:schemeClr val="tx1"/>
                </a:solidFill>
              </a:rPr>
              <a:t>I </a:t>
            </a:r>
            <a:r>
              <a:rPr lang="zh-TW" altLang="en-US" sz="1600" dirty="0">
                <a:solidFill>
                  <a:schemeClr val="tx1"/>
                </a:solidFill>
              </a:rPr>
              <a:t>ㄛ</a:t>
            </a:r>
            <a:endParaRPr lang="en-US" altLang="zh-TW" sz="1600" dirty="0">
              <a:solidFill>
                <a:schemeClr val="tx1"/>
              </a:solidFill>
            </a:endParaRPr>
          </a:p>
          <a:p>
            <a:endParaRPr lang="zh-TW" altLang="en-US" sz="1600" dirty="0">
              <a:solidFill>
                <a:schemeClr val="tx1"/>
              </a:solidFill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6533551" y="2543172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dirty="0">
                <a:solidFill>
                  <a:schemeClr val="tx1"/>
                </a:solidFill>
              </a:rPr>
              <a:t>O </a:t>
            </a:r>
            <a:r>
              <a:rPr lang="zh-TW" altLang="en-US" sz="1600" dirty="0">
                <a:solidFill>
                  <a:schemeClr val="tx1"/>
                </a:solidFill>
              </a:rPr>
              <a:t>ㄟ</a:t>
            </a:r>
            <a:endParaRPr lang="en-US" altLang="zh-TW" sz="1600" dirty="0">
              <a:solidFill>
                <a:schemeClr val="tx1"/>
              </a:solidFill>
            </a:endParaRPr>
          </a:p>
          <a:p>
            <a:endParaRPr lang="zh-TW" altLang="en-US" sz="1600" dirty="0">
              <a:solidFill>
                <a:schemeClr val="tx1"/>
              </a:solidFill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7184221" y="2543172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dirty="0">
                <a:solidFill>
                  <a:schemeClr val="tx1"/>
                </a:solidFill>
              </a:rPr>
              <a:t>P</a:t>
            </a:r>
            <a:r>
              <a:rPr lang="zh-TW" altLang="en-US" sz="1600" dirty="0">
                <a:solidFill>
                  <a:schemeClr val="tx1"/>
                </a:solidFill>
              </a:rPr>
              <a:t> ㄣ</a:t>
            </a:r>
            <a:endParaRPr lang="en-US" altLang="zh-TW" sz="1600" dirty="0">
              <a:solidFill>
                <a:schemeClr val="tx1"/>
              </a:solidFill>
            </a:endParaRPr>
          </a:p>
          <a:p>
            <a:endParaRPr lang="zh-TW" altLang="en-US" sz="1600" dirty="0">
              <a:solidFill>
                <a:schemeClr val="tx1"/>
              </a:solidFill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7834891" y="2543172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dirty="0">
                <a:solidFill>
                  <a:schemeClr val="tx1"/>
                </a:solidFill>
              </a:rPr>
              <a:t>{</a:t>
            </a:r>
          </a:p>
          <a:p>
            <a:r>
              <a:rPr lang="en-US" altLang="zh-TW" sz="1600" dirty="0">
                <a:solidFill>
                  <a:schemeClr val="tx1"/>
                </a:solidFill>
              </a:rPr>
              <a:t>[</a:t>
            </a:r>
            <a:endParaRPr lang="zh-TW" altLang="en-US" sz="1600" dirty="0">
              <a:solidFill>
                <a:schemeClr val="tx1"/>
              </a:solidFill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8500436" y="2543170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dirty="0">
                <a:solidFill>
                  <a:schemeClr val="tx1"/>
                </a:solidFill>
              </a:rPr>
              <a:t>}</a:t>
            </a:r>
          </a:p>
          <a:p>
            <a:r>
              <a:rPr lang="en-US" altLang="zh-TW" sz="1600" dirty="0">
                <a:solidFill>
                  <a:schemeClr val="tx1"/>
                </a:solidFill>
              </a:rPr>
              <a:t>]</a:t>
            </a:r>
          </a:p>
        </p:txBody>
      </p:sp>
      <p:sp>
        <p:nvSpPr>
          <p:cNvPr id="43" name="矩形 42"/>
          <p:cNvSpPr/>
          <p:nvPr/>
        </p:nvSpPr>
        <p:spPr>
          <a:xfrm>
            <a:off x="9164807" y="2543172"/>
            <a:ext cx="693569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dirty="0">
                <a:solidFill>
                  <a:schemeClr val="tx1"/>
                </a:solidFill>
              </a:rPr>
              <a:t>|</a:t>
            </a:r>
          </a:p>
          <a:p>
            <a:r>
              <a:rPr lang="en-US" altLang="zh-TW" sz="1600" dirty="0">
                <a:solidFill>
                  <a:schemeClr val="tx1"/>
                </a:solidFill>
              </a:rPr>
              <a:t>\</a:t>
            </a:r>
            <a:endParaRPr lang="zh-TW" altLang="en-US" sz="1600" dirty="0">
              <a:solidFill>
                <a:schemeClr val="tx1"/>
              </a:solidFill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413790" y="2543170"/>
            <a:ext cx="849518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dirty="0">
                <a:solidFill>
                  <a:schemeClr val="tx1"/>
                </a:solidFill>
              </a:rPr>
              <a:t>Tab</a:t>
            </a:r>
            <a:br>
              <a:rPr lang="en-US" altLang="zh-TW" sz="1600" dirty="0">
                <a:solidFill>
                  <a:schemeClr val="tx1"/>
                </a:solidFill>
              </a:rPr>
            </a:br>
            <a:r>
              <a:rPr lang="en-US" altLang="zh-TW" sz="1600" dirty="0">
                <a:solidFill>
                  <a:schemeClr val="tx1"/>
                </a:solidFill>
              </a:rPr>
              <a:t>|</a:t>
            </a:r>
            <a:r>
              <a:rPr lang="en-US" altLang="zh-TW" sz="1600" dirty="0">
                <a:solidFill>
                  <a:schemeClr val="tx1"/>
                </a:solidFill>
                <a:sym typeface="Wingdings 3" panose="05040102010807070707" pitchFamily="18" charset="2"/>
              </a:rPr>
              <a:t>|</a:t>
            </a:r>
            <a:endParaRPr lang="zh-TW" altLang="en-US" sz="1600" dirty="0">
              <a:solidFill>
                <a:schemeClr val="tx1"/>
              </a:solidFill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1393074" y="1028696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b="1" dirty="0">
                <a:solidFill>
                  <a:schemeClr val="tx1"/>
                </a:solidFill>
              </a:rPr>
              <a:t>F1</a:t>
            </a:r>
            <a:endParaRPr lang="zh-TW" altLang="en-US" b="1" dirty="0">
              <a:solidFill>
                <a:schemeClr val="tx1"/>
              </a:solidFill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2079867" y="1028696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b="1" dirty="0">
                <a:solidFill>
                  <a:schemeClr val="tx1"/>
                </a:solidFill>
              </a:rPr>
              <a:t>F2</a:t>
            </a:r>
            <a:r>
              <a:rPr lang="zh-TW" altLang="en-US" b="1" dirty="0">
                <a:solidFill>
                  <a:schemeClr val="tx1"/>
                </a:solidFill>
              </a:rPr>
              <a:t>　</a:t>
            </a:r>
          </a:p>
        </p:txBody>
      </p:sp>
      <p:sp>
        <p:nvSpPr>
          <p:cNvPr id="47" name="矩形 46"/>
          <p:cNvSpPr/>
          <p:nvPr/>
        </p:nvSpPr>
        <p:spPr>
          <a:xfrm>
            <a:off x="2766660" y="1028696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b="1" dirty="0">
                <a:solidFill>
                  <a:schemeClr val="tx1"/>
                </a:solidFill>
              </a:rPr>
              <a:t>F3</a:t>
            </a:r>
            <a:r>
              <a:rPr lang="zh-TW" altLang="en-US" b="1" dirty="0">
                <a:solidFill>
                  <a:schemeClr val="tx1"/>
                </a:solidFill>
              </a:rPr>
              <a:t>　</a:t>
            </a:r>
          </a:p>
        </p:txBody>
      </p:sp>
      <p:sp>
        <p:nvSpPr>
          <p:cNvPr id="48" name="矩形 47"/>
          <p:cNvSpPr/>
          <p:nvPr/>
        </p:nvSpPr>
        <p:spPr>
          <a:xfrm>
            <a:off x="3453454" y="1028696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b="1" dirty="0">
                <a:solidFill>
                  <a:schemeClr val="tx1"/>
                </a:solidFill>
              </a:rPr>
              <a:t>F4</a:t>
            </a:r>
            <a:endParaRPr lang="zh-TW" altLang="en-US" b="1" dirty="0">
              <a:solidFill>
                <a:schemeClr val="tx1"/>
              </a:solidFill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7240234" y="1028696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b="1" dirty="0">
                <a:solidFill>
                  <a:schemeClr val="tx1"/>
                </a:solidFill>
              </a:rPr>
              <a:t>F9</a:t>
            </a:r>
            <a:endParaRPr lang="zh-TW" altLang="en-US" b="1" dirty="0">
              <a:solidFill>
                <a:schemeClr val="tx1"/>
              </a:solidFill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7927027" y="1028696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b="1" dirty="0">
                <a:solidFill>
                  <a:schemeClr val="tx1"/>
                </a:solidFill>
              </a:rPr>
              <a:t>F10</a:t>
            </a:r>
            <a:r>
              <a:rPr lang="zh-TW" altLang="en-US" b="1" dirty="0">
                <a:solidFill>
                  <a:schemeClr val="tx1"/>
                </a:solidFill>
              </a:rPr>
              <a:t>　</a:t>
            </a:r>
          </a:p>
        </p:txBody>
      </p:sp>
      <p:sp>
        <p:nvSpPr>
          <p:cNvPr id="51" name="矩形 50"/>
          <p:cNvSpPr/>
          <p:nvPr/>
        </p:nvSpPr>
        <p:spPr>
          <a:xfrm>
            <a:off x="8613820" y="1028696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b="1" dirty="0">
                <a:solidFill>
                  <a:schemeClr val="tx1"/>
                </a:solidFill>
              </a:rPr>
              <a:t>F11</a:t>
            </a:r>
            <a:r>
              <a:rPr lang="zh-TW" altLang="en-US" b="1" dirty="0">
                <a:solidFill>
                  <a:schemeClr val="tx1"/>
                </a:solidFill>
              </a:rPr>
              <a:t>　</a:t>
            </a:r>
          </a:p>
        </p:txBody>
      </p:sp>
      <p:sp>
        <p:nvSpPr>
          <p:cNvPr id="52" name="矩形 51"/>
          <p:cNvSpPr/>
          <p:nvPr/>
        </p:nvSpPr>
        <p:spPr>
          <a:xfrm>
            <a:off x="9300614" y="1028696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b="1" dirty="0">
                <a:solidFill>
                  <a:schemeClr val="tx1"/>
                </a:solidFill>
              </a:rPr>
              <a:t>F12</a:t>
            </a:r>
            <a:endParaRPr lang="zh-TW" altLang="en-US" b="1" dirty="0">
              <a:solidFill>
                <a:schemeClr val="tx1"/>
              </a:solidFill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4316654" y="1028696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b="1" dirty="0">
                <a:solidFill>
                  <a:schemeClr val="tx1"/>
                </a:solidFill>
              </a:rPr>
              <a:t>F5</a:t>
            </a:r>
            <a:endParaRPr lang="zh-TW" altLang="en-US" b="1" dirty="0">
              <a:solidFill>
                <a:schemeClr val="tx1"/>
              </a:solidFill>
            </a:endParaRPr>
          </a:p>
        </p:txBody>
      </p:sp>
      <p:sp>
        <p:nvSpPr>
          <p:cNvPr id="54" name="矩形 53"/>
          <p:cNvSpPr/>
          <p:nvPr/>
        </p:nvSpPr>
        <p:spPr>
          <a:xfrm>
            <a:off x="5003447" y="1028696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b="1" dirty="0">
                <a:solidFill>
                  <a:schemeClr val="tx1"/>
                </a:solidFill>
              </a:rPr>
              <a:t>F6</a:t>
            </a:r>
            <a:r>
              <a:rPr lang="zh-TW" altLang="en-US" b="1" dirty="0">
                <a:solidFill>
                  <a:schemeClr val="tx1"/>
                </a:solidFill>
              </a:rPr>
              <a:t>　</a:t>
            </a:r>
          </a:p>
        </p:txBody>
      </p:sp>
      <p:sp>
        <p:nvSpPr>
          <p:cNvPr id="55" name="矩形 54"/>
          <p:cNvSpPr/>
          <p:nvPr/>
        </p:nvSpPr>
        <p:spPr>
          <a:xfrm>
            <a:off x="5690240" y="1028696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b="1" dirty="0">
                <a:solidFill>
                  <a:schemeClr val="tx1"/>
                </a:solidFill>
              </a:rPr>
              <a:t>F7</a:t>
            </a:r>
            <a:r>
              <a:rPr lang="zh-TW" altLang="en-US" b="1" dirty="0">
                <a:solidFill>
                  <a:schemeClr val="tx1"/>
                </a:solidFill>
              </a:rPr>
              <a:t>　</a:t>
            </a:r>
          </a:p>
        </p:txBody>
      </p:sp>
      <p:sp>
        <p:nvSpPr>
          <p:cNvPr id="56" name="矩形 55"/>
          <p:cNvSpPr/>
          <p:nvPr/>
        </p:nvSpPr>
        <p:spPr>
          <a:xfrm>
            <a:off x="6377034" y="1028696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b="1" dirty="0">
                <a:solidFill>
                  <a:schemeClr val="tx1"/>
                </a:solidFill>
              </a:rPr>
              <a:t>F8</a:t>
            </a:r>
            <a:endParaRPr lang="zh-TW" altLang="en-US" b="1" dirty="0">
              <a:solidFill>
                <a:schemeClr val="tx1"/>
              </a:solidFill>
            </a:endParaRPr>
          </a:p>
        </p:txBody>
      </p:sp>
      <p:grpSp>
        <p:nvGrpSpPr>
          <p:cNvPr id="57" name="群組 56"/>
          <p:cNvGrpSpPr/>
          <p:nvPr/>
        </p:nvGrpSpPr>
        <p:grpSpPr>
          <a:xfrm>
            <a:off x="10169948" y="1785934"/>
            <a:ext cx="1926380" cy="1343028"/>
            <a:chOff x="10114334" y="1057262"/>
            <a:chExt cx="1926380" cy="1343028"/>
          </a:xfrm>
        </p:grpSpPr>
        <p:sp>
          <p:nvSpPr>
            <p:cNvPr id="58" name="矩形 57"/>
            <p:cNvSpPr/>
            <p:nvPr/>
          </p:nvSpPr>
          <p:spPr>
            <a:xfrm>
              <a:off x="10114334" y="1814503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100" dirty="0">
                  <a:solidFill>
                    <a:schemeClr val="tx1"/>
                  </a:solidFill>
                </a:rPr>
                <a:t>Delete</a:t>
              </a:r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59" name="矩形 58"/>
            <p:cNvSpPr/>
            <p:nvPr/>
          </p:nvSpPr>
          <p:spPr>
            <a:xfrm>
              <a:off x="10777487" y="1814503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End</a:t>
              </a:r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60" name="矩形 59"/>
            <p:cNvSpPr/>
            <p:nvPr/>
          </p:nvSpPr>
          <p:spPr>
            <a:xfrm>
              <a:off x="11440640" y="1814503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200" dirty="0">
                  <a:solidFill>
                    <a:schemeClr val="tx1"/>
                  </a:solidFill>
                </a:rPr>
                <a:t>Page</a:t>
              </a:r>
            </a:p>
            <a:p>
              <a:r>
                <a:rPr lang="en-US" altLang="zh-TW" sz="1200" dirty="0">
                  <a:solidFill>
                    <a:schemeClr val="tx1"/>
                  </a:solidFill>
                </a:rPr>
                <a:t>Down</a:t>
              </a:r>
              <a:endParaRPr lang="zh-TW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61" name="矩形 60"/>
            <p:cNvSpPr/>
            <p:nvPr/>
          </p:nvSpPr>
          <p:spPr>
            <a:xfrm>
              <a:off x="10128621" y="1057262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100" dirty="0">
                  <a:solidFill>
                    <a:schemeClr val="tx1"/>
                  </a:solidFill>
                </a:rPr>
                <a:t>Insert</a:t>
              </a:r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62" name="矩形 61"/>
            <p:cNvSpPr/>
            <p:nvPr/>
          </p:nvSpPr>
          <p:spPr>
            <a:xfrm>
              <a:off x="10791774" y="1057262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200" dirty="0">
                  <a:solidFill>
                    <a:schemeClr val="tx1"/>
                  </a:solidFill>
                </a:rPr>
                <a:t>Home</a:t>
              </a:r>
              <a:endParaRPr lang="zh-TW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63" name="矩形 62"/>
            <p:cNvSpPr/>
            <p:nvPr/>
          </p:nvSpPr>
          <p:spPr>
            <a:xfrm>
              <a:off x="11454927" y="1057262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200" dirty="0">
                  <a:solidFill>
                    <a:schemeClr val="tx1"/>
                  </a:solidFill>
                </a:rPr>
                <a:t>Page</a:t>
              </a:r>
            </a:p>
            <a:p>
              <a:r>
                <a:rPr lang="en-US" altLang="zh-TW" sz="1200" dirty="0">
                  <a:solidFill>
                    <a:schemeClr val="tx1"/>
                  </a:solidFill>
                </a:rPr>
                <a:t> up</a:t>
              </a:r>
              <a:endParaRPr lang="zh-TW" altLang="en-US" sz="12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64" name="群組 63"/>
          <p:cNvGrpSpPr/>
          <p:nvPr/>
        </p:nvGrpSpPr>
        <p:grpSpPr>
          <a:xfrm>
            <a:off x="10138120" y="3857604"/>
            <a:ext cx="1936778" cy="1343028"/>
            <a:chOff x="10138120" y="3857604"/>
            <a:chExt cx="1936778" cy="1343028"/>
          </a:xfrm>
        </p:grpSpPr>
        <p:sp>
          <p:nvSpPr>
            <p:cNvPr id="65" name="矩形 64"/>
            <p:cNvSpPr/>
            <p:nvPr/>
          </p:nvSpPr>
          <p:spPr>
            <a:xfrm>
              <a:off x="10138120" y="4614845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3600" b="1" dirty="0">
                  <a:solidFill>
                    <a:schemeClr val="tx1"/>
                  </a:solidFill>
                </a:rPr>
                <a:t>←</a:t>
              </a:r>
            </a:p>
          </p:txBody>
        </p:sp>
        <p:sp>
          <p:nvSpPr>
            <p:cNvPr id="66" name="矩形 65"/>
            <p:cNvSpPr/>
            <p:nvPr/>
          </p:nvSpPr>
          <p:spPr>
            <a:xfrm>
              <a:off x="10825958" y="4614845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3600" b="1" dirty="0">
                  <a:solidFill>
                    <a:schemeClr val="tx1"/>
                  </a:solidFill>
                </a:rPr>
                <a:t>↓</a:t>
              </a:r>
              <a:endParaRPr lang="zh-TW" altLang="en-US" sz="3600" b="1" dirty="0">
                <a:solidFill>
                  <a:schemeClr val="tx1"/>
                </a:solidFill>
              </a:endParaRPr>
            </a:p>
          </p:txBody>
        </p:sp>
        <p:sp>
          <p:nvSpPr>
            <p:cNvPr id="67" name="矩形 66"/>
            <p:cNvSpPr/>
            <p:nvPr/>
          </p:nvSpPr>
          <p:spPr>
            <a:xfrm>
              <a:off x="11489111" y="4614845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3600" b="1" dirty="0">
                  <a:solidFill>
                    <a:schemeClr val="tx1"/>
                  </a:solidFill>
                </a:rPr>
                <a:t>→</a:t>
              </a:r>
              <a:endParaRPr lang="zh-TW" altLang="en-US" sz="3600" b="1" dirty="0">
                <a:solidFill>
                  <a:schemeClr val="tx1"/>
                </a:solidFill>
              </a:endParaRPr>
            </a:p>
          </p:txBody>
        </p:sp>
        <p:sp>
          <p:nvSpPr>
            <p:cNvPr id="68" name="矩形 67"/>
            <p:cNvSpPr/>
            <p:nvPr/>
          </p:nvSpPr>
          <p:spPr>
            <a:xfrm>
              <a:off x="10840245" y="3857604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3600" b="1" dirty="0">
                  <a:solidFill>
                    <a:schemeClr val="tx1"/>
                  </a:solidFill>
                </a:rPr>
                <a:t>↑</a:t>
              </a:r>
            </a:p>
          </p:txBody>
        </p:sp>
      </p:grpSp>
      <p:sp>
        <p:nvSpPr>
          <p:cNvPr id="69" name="矩形 68"/>
          <p:cNvSpPr/>
          <p:nvPr/>
        </p:nvSpPr>
        <p:spPr>
          <a:xfrm>
            <a:off x="1526681" y="3228967"/>
            <a:ext cx="540569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400" b="1" dirty="0">
                <a:solidFill>
                  <a:schemeClr val="tx1"/>
                </a:solidFill>
              </a:rPr>
              <a:t>A</a:t>
            </a:r>
            <a:r>
              <a:rPr lang="zh-TW" altLang="en-US" sz="1400" b="1" dirty="0">
                <a:solidFill>
                  <a:schemeClr val="tx1"/>
                </a:solidFill>
              </a:rPr>
              <a:t>ㄇ</a:t>
            </a:r>
            <a:endParaRPr lang="en-US" altLang="zh-TW" sz="1400" b="1" dirty="0">
              <a:solidFill>
                <a:schemeClr val="tx1"/>
              </a:solidFill>
            </a:endParaRPr>
          </a:p>
          <a:p>
            <a:r>
              <a:rPr lang="zh-TW" altLang="en-US" sz="1400" b="1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70" name="矩形 69"/>
          <p:cNvSpPr/>
          <p:nvPr/>
        </p:nvSpPr>
        <p:spPr>
          <a:xfrm>
            <a:off x="2147010" y="3228967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dirty="0">
                <a:solidFill>
                  <a:schemeClr val="tx1"/>
                </a:solidFill>
              </a:rPr>
              <a:t>S</a:t>
            </a:r>
            <a:r>
              <a:rPr lang="zh-TW" altLang="en-US" sz="1600" dirty="0">
                <a:solidFill>
                  <a:schemeClr val="tx1"/>
                </a:solidFill>
              </a:rPr>
              <a:t> ㄋ</a:t>
            </a:r>
            <a:endParaRPr lang="en-US" altLang="zh-TW" sz="1600" dirty="0">
              <a:solidFill>
                <a:schemeClr val="tx1"/>
              </a:solidFill>
            </a:endParaRPr>
          </a:p>
          <a:p>
            <a:endParaRPr lang="zh-TW" altLang="en-US" sz="1600" dirty="0">
              <a:solidFill>
                <a:schemeClr val="tx1"/>
              </a:solidFill>
            </a:endParaRPr>
          </a:p>
        </p:txBody>
      </p:sp>
      <p:sp>
        <p:nvSpPr>
          <p:cNvPr id="71" name="矩形 70"/>
          <p:cNvSpPr/>
          <p:nvPr/>
        </p:nvSpPr>
        <p:spPr>
          <a:xfrm>
            <a:off x="2797680" y="3228967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dirty="0">
                <a:solidFill>
                  <a:schemeClr val="tx1"/>
                </a:solidFill>
              </a:rPr>
              <a:t>D</a:t>
            </a:r>
            <a:r>
              <a:rPr lang="zh-TW" altLang="en-US" sz="1600" dirty="0">
                <a:solidFill>
                  <a:schemeClr val="tx1"/>
                </a:solidFill>
              </a:rPr>
              <a:t> ㄎ</a:t>
            </a:r>
            <a:endParaRPr lang="en-US" altLang="zh-TW" sz="1600" dirty="0">
              <a:solidFill>
                <a:schemeClr val="tx1"/>
              </a:solidFill>
            </a:endParaRPr>
          </a:p>
          <a:p>
            <a:endParaRPr lang="zh-TW" altLang="en-US" sz="1600" dirty="0">
              <a:solidFill>
                <a:schemeClr val="tx1"/>
              </a:solidFill>
            </a:endParaRPr>
          </a:p>
        </p:txBody>
      </p:sp>
      <p:sp>
        <p:nvSpPr>
          <p:cNvPr id="72" name="矩形 71"/>
          <p:cNvSpPr/>
          <p:nvPr/>
        </p:nvSpPr>
        <p:spPr>
          <a:xfrm>
            <a:off x="3448350" y="3228967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dirty="0">
                <a:solidFill>
                  <a:schemeClr val="tx1"/>
                </a:solidFill>
              </a:rPr>
              <a:t>F</a:t>
            </a:r>
            <a:r>
              <a:rPr lang="zh-TW" altLang="en-US" sz="1600" dirty="0">
                <a:solidFill>
                  <a:schemeClr val="tx1"/>
                </a:solidFill>
              </a:rPr>
              <a:t> ㄑ</a:t>
            </a:r>
            <a:endParaRPr lang="en-US" altLang="zh-TW" sz="1600" dirty="0">
              <a:solidFill>
                <a:schemeClr val="tx1"/>
              </a:solidFill>
            </a:endParaRPr>
          </a:p>
          <a:p>
            <a:endParaRPr lang="zh-TW" altLang="en-US" sz="1600" dirty="0">
              <a:solidFill>
                <a:schemeClr val="tx1"/>
              </a:solidFill>
            </a:endParaRPr>
          </a:p>
        </p:txBody>
      </p:sp>
      <p:sp>
        <p:nvSpPr>
          <p:cNvPr id="73" name="矩形 72"/>
          <p:cNvSpPr/>
          <p:nvPr/>
        </p:nvSpPr>
        <p:spPr>
          <a:xfrm>
            <a:off x="4099020" y="3228967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dirty="0">
                <a:solidFill>
                  <a:schemeClr val="tx1"/>
                </a:solidFill>
              </a:rPr>
              <a:t>G</a:t>
            </a:r>
            <a:r>
              <a:rPr lang="zh-TW" altLang="en-US" sz="1600" dirty="0">
                <a:solidFill>
                  <a:schemeClr val="tx1"/>
                </a:solidFill>
              </a:rPr>
              <a:t> ㄕ</a:t>
            </a:r>
            <a:endParaRPr lang="en-US" altLang="zh-TW" sz="1600" dirty="0">
              <a:solidFill>
                <a:schemeClr val="tx1"/>
              </a:solidFill>
            </a:endParaRPr>
          </a:p>
          <a:p>
            <a:endParaRPr lang="zh-TW" altLang="en-US" sz="1600" dirty="0">
              <a:solidFill>
                <a:schemeClr val="tx1"/>
              </a:solidFill>
            </a:endParaRPr>
          </a:p>
        </p:txBody>
      </p:sp>
      <p:sp>
        <p:nvSpPr>
          <p:cNvPr id="74" name="矩形 73"/>
          <p:cNvSpPr/>
          <p:nvPr/>
        </p:nvSpPr>
        <p:spPr>
          <a:xfrm>
            <a:off x="4749690" y="3228967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dirty="0">
                <a:solidFill>
                  <a:schemeClr val="tx1"/>
                </a:solidFill>
              </a:rPr>
              <a:t>H</a:t>
            </a:r>
            <a:r>
              <a:rPr lang="zh-TW" altLang="en-US" sz="1600" dirty="0">
                <a:solidFill>
                  <a:schemeClr val="tx1"/>
                </a:solidFill>
              </a:rPr>
              <a:t> ㄘ</a:t>
            </a:r>
            <a:endParaRPr lang="en-US" altLang="zh-TW" sz="1600" dirty="0">
              <a:solidFill>
                <a:schemeClr val="tx1"/>
              </a:solidFill>
            </a:endParaRPr>
          </a:p>
          <a:p>
            <a:endParaRPr lang="zh-TW" altLang="en-US" sz="1600" dirty="0">
              <a:solidFill>
                <a:schemeClr val="tx1"/>
              </a:solidFill>
            </a:endParaRPr>
          </a:p>
        </p:txBody>
      </p:sp>
      <p:sp>
        <p:nvSpPr>
          <p:cNvPr id="75" name="矩形 74"/>
          <p:cNvSpPr/>
          <p:nvPr/>
        </p:nvSpPr>
        <p:spPr>
          <a:xfrm>
            <a:off x="5400360" y="3228967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dirty="0">
                <a:solidFill>
                  <a:schemeClr val="tx1"/>
                </a:solidFill>
              </a:rPr>
              <a:t>J</a:t>
            </a:r>
            <a:r>
              <a:rPr lang="zh-TW" altLang="en-US" sz="1600" dirty="0">
                <a:solidFill>
                  <a:schemeClr val="tx1"/>
                </a:solidFill>
              </a:rPr>
              <a:t> ㄨ</a:t>
            </a:r>
            <a:endParaRPr lang="en-US" altLang="zh-TW" sz="1600" dirty="0">
              <a:solidFill>
                <a:schemeClr val="tx1"/>
              </a:solidFill>
            </a:endParaRPr>
          </a:p>
          <a:p>
            <a:endParaRPr lang="zh-TW" altLang="en-US" sz="1600" dirty="0">
              <a:solidFill>
                <a:schemeClr val="tx1"/>
              </a:solidFill>
            </a:endParaRPr>
          </a:p>
        </p:txBody>
      </p:sp>
      <p:sp>
        <p:nvSpPr>
          <p:cNvPr id="76" name="矩形 75"/>
          <p:cNvSpPr/>
          <p:nvPr/>
        </p:nvSpPr>
        <p:spPr>
          <a:xfrm>
            <a:off x="6051030" y="3228967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dirty="0">
                <a:solidFill>
                  <a:schemeClr val="tx1"/>
                </a:solidFill>
              </a:rPr>
              <a:t>K </a:t>
            </a:r>
            <a:r>
              <a:rPr lang="zh-TW" altLang="en-US" sz="1600" dirty="0">
                <a:solidFill>
                  <a:schemeClr val="tx1"/>
                </a:solidFill>
              </a:rPr>
              <a:t>ㄜ</a:t>
            </a:r>
            <a:endParaRPr lang="en-US" altLang="zh-TW" sz="1600" dirty="0">
              <a:solidFill>
                <a:schemeClr val="tx1"/>
              </a:solidFill>
            </a:endParaRPr>
          </a:p>
          <a:p>
            <a:endParaRPr lang="zh-TW" altLang="en-US" sz="1600" dirty="0">
              <a:solidFill>
                <a:schemeClr val="tx1"/>
              </a:solidFill>
            </a:endParaRPr>
          </a:p>
        </p:txBody>
      </p:sp>
      <p:sp>
        <p:nvSpPr>
          <p:cNvPr id="77" name="矩形 76"/>
          <p:cNvSpPr/>
          <p:nvPr/>
        </p:nvSpPr>
        <p:spPr>
          <a:xfrm>
            <a:off x="6701700" y="3228967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dirty="0">
                <a:solidFill>
                  <a:schemeClr val="tx1"/>
                </a:solidFill>
              </a:rPr>
              <a:t>L</a:t>
            </a:r>
            <a:r>
              <a:rPr lang="zh-TW" altLang="en-US" sz="1600" dirty="0">
                <a:solidFill>
                  <a:schemeClr val="tx1"/>
                </a:solidFill>
              </a:rPr>
              <a:t> ㄠ</a:t>
            </a:r>
            <a:endParaRPr lang="en-US" altLang="zh-TW" sz="1600" dirty="0">
              <a:solidFill>
                <a:schemeClr val="tx1"/>
              </a:solidFill>
            </a:endParaRPr>
          </a:p>
          <a:p>
            <a:endParaRPr lang="zh-TW" altLang="en-US" sz="1600" dirty="0">
              <a:solidFill>
                <a:schemeClr val="tx1"/>
              </a:solidFill>
            </a:endParaRPr>
          </a:p>
        </p:txBody>
      </p:sp>
      <p:sp>
        <p:nvSpPr>
          <p:cNvPr id="78" name="矩形 77"/>
          <p:cNvSpPr/>
          <p:nvPr/>
        </p:nvSpPr>
        <p:spPr>
          <a:xfrm>
            <a:off x="7352370" y="3228967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dirty="0">
                <a:solidFill>
                  <a:schemeClr val="tx1"/>
                </a:solidFill>
              </a:rPr>
              <a:t>:</a:t>
            </a:r>
            <a:r>
              <a:rPr lang="zh-TW" altLang="en-US" sz="1600" dirty="0">
                <a:solidFill>
                  <a:schemeClr val="tx1"/>
                </a:solidFill>
              </a:rPr>
              <a:t>  ㄤ</a:t>
            </a:r>
            <a:endParaRPr lang="en-US" altLang="zh-TW" sz="1600" dirty="0">
              <a:solidFill>
                <a:schemeClr val="tx1"/>
              </a:solidFill>
            </a:endParaRPr>
          </a:p>
          <a:p>
            <a:r>
              <a:rPr lang="en-US" altLang="zh-TW" sz="1600" dirty="0">
                <a:solidFill>
                  <a:schemeClr val="tx1"/>
                </a:solidFill>
              </a:rPr>
              <a:t>:</a:t>
            </a:r>
            <a:endParaRPr lang="zh-TW" altLang="en-US" sz="1600" dirty="0">
              <a:solidFill>
                <a:schemeClr val="tx1"/>
              </a:solidFill>
            </a:endParaRPr>
          </a:p>
        </p:txBody>
      </p:sp>
      <p:sp>
        <p:nvSpPr>
          <p:cNvPr id="79" name="矩形 78"/>
          <p:cNvSpPr/>
          <p:nvPr/>
        </p:nvSpPr>
        <p:spPr>
          <a:xfrm>
            <a:off x="8017915" y="3228965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dirty="0">
                <a:solidFill>
                  <a:schemeClr val="tx1"/>
                </a:solidFill>
              </a:rPr>
              <a:t>“</a:t>
            </a:r>
          </a:p>
          <a:p>
            <a:r>
              <a:rPr lang="en-US" altLang="zh-TW" sz="1600">
                <a:solidFill>
                  <a:schemeClr val="tx1"/>
                </a:solidFill>
              </a:rPr>
              <a:t>‘</a:t>
            </a:r>
            <a:endParaRPr lang="en-US" altLang="zh-TW" sz="1600" dirty="0">
              <a:solidFill>
                <a:schemeClr val="tx1"/>
              </a:solidFill>
            </a:endParaRPr>
          </a:p>
        </p:txBody>
      </p:sp>
      <p:sp>
        <p:nvSpPr>
          <p:cNvPr id="80" name="矩形 79"/>
          <p:cNvSpPr/>
          <p:nvPr/>
        </p:nvSpPr>
        <p:spPr>
          <a:xfrm>
            <a:off x="8682286" y="3228967"/>
            <a:ext cx="1176090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2400" b="1" dirty="0">
                <a:solidFill>
                  <a:schemeClr val="tx1"/>
                </a:solidFill>
              </a:rPr>
              <a:t>  </a:t>
            </a:r>
            <a:r>
              <a:rPr lang="en-US" altLang="zh-TW" sz="2400" b="1" dirty="0">
                <a:solidFill>
                  <a:schemeClr val="tx1"/>
                </a:solidFill>
              </a:rPr>
              <a:t>Enter</a:t>
            </a:r>
            <a:endParaRPr lang="zh-TW" altLang="en-US" sz="2400" b="1" dirty="0">
              <a:solidFill>
                <a:schemeClr val="tx1"/>
              </a:solidFill>
            </a:endParaRPr>
          </a:p>
        </p:txBody>
      </p:sp>
      <p:sp>
        <p:nvSpPr>
          <p:cNvPr id="81" name="矩形 80"/>
          <p:cNvSpPr/>
          <p:nvPr/>
        </p:nvSpPr>
        <p:spPr>
          <a:xfrm>
            <a:off x="413789" y="3228965"/>
            <a:ext cx="1007861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b="1" dirty="0">
                <a:solidFill>
                  <a:schemeClr val="tx1"/>
                </a:solidFill>
              </a:rPr>
              <a:t>Caps</a:t>
            </a:r>
          </a:p>
          <a:p>
            <a:r>
              <a:rPr lang="en-US" altLang="zh-TW" sz="1600" b="1" dirty="0">
                <a:solidFill>
                  <a:schemeClr val="tx1"/>
                </a:solidFill>
              </a:rPr>
              <a:t>Lock</a:t>
            </a:r>
            <a:r>
              <a:rPr lang="zh-TW" altLang="en-US" sz="1600" b="1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82" name="矩形 81"/>
          <p:cNvSpPr/>
          <p:nvPr/>
        </p:nvSpPr>
        <p:spPr>
          <a:xfrm>
            <a:off x="1621672" y="3914758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dirty="0">
                <a:solidFill>
                  <a:schemeClr val="tx1"/>
                </a:solidFill>
              </a:rPr>
              <a:t>Z </a:t>
            </a:r>
            <a:r>
              <a:rPr lang="zh-TW" altLang="en-US" sz="1600" dirty="0">
                <a:solidFill>
                  <a:schemeClr val="tx1"/>
                </a:solidFill>
              </a:rPr>
              <a:t>ㄈ</a:t>
            </a:r>
            <a:endParaRPr lang="en-US" altLang="zh-TW" sz="1600" dirty="0">
              <a:solidFill>
                <a:schemeClr val="tx1"/>
              </a:solidFill>
            </a:endParaRPr>
          </a:p>
          <a:p>
            <a:endParaRPr lang="zh-TW" altLang="en-US" sz="1600" dirty="0">
              <a:solidFill>
                <a:schemeClr val="tx1"/>
              </a:solidFill>
            </a:endParaRPr>
          </a:p>
        </p:txBody>
      </p:sp>
      <p:sp>
        <p:nvSpPr>
          <p:cNvPr id="83" name="矩形 82"/>
          <p:cNvSpPr/>
          <p:nvPr/>
        </p:nvSpPr>
        <p:spPr>
          <a:xfrm>
            <a:off x="2272342" y="3914758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dirty="0">
                <a:solidFill>
                  <a:schemeClr val="tx1"/>
                </a:solidFill>
              </a:rPr>
              <a:t>X</a:t>
            </a:r>
            <a:r>
              <a:rPr lang="zh-TW" altLang="en-US" sz="1600" dirty="0">
                <a:solidFill>
                  <a:schemeClr val="tx1"/>
                </a:solidFill>
              </a:rPr>
              <a:t> ㄌ</a:t>
            </a:r>
            <a:endParaRPr lang="en-US" altLang="zh-TW" sz="1600" dirty="0">
              <a:solidFill>
                <a:schemeClr val="tx1"/>
              </a:solidFill>
            </a:endParaRPr>
          </a:p>
          <a:p>
            <a:endParaRPr lang="zh-TW" altLang="en-US" sz="1600" dirty="0">
              <a:solidFill>
                <a:schemeClr val="tx1"/>
              </a:solidFill>
            </a:endParaRPr>
          </a:p>
        </p:txBody>
      </p:sp>
      <p:sp>
        <p:nvSpPr>
          <p:cNvPr id="84" name="矩形 83"/>
          <p:cNvSpPr/>
          <p:nvPr/>
        </p:nvSpPr>
        <p:spPr>
          <a:xfrm>
            <a:off x="2923012" y="3914758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dirty="0">
                <a:solidFill>
                  <a:schemeClr val="tx1"/>
                </a:solidFill>
              </a:rPr>
              <a:t>C</a:t>
            </a:r>
            <a:r>
              <a:rPr lang="zh-TW" altLang="en-US" sz="1600" dirty="0">
                <a:solidFill>
                  <a:schemeClr val="tx1"/>
                </a:solidFill>
              </a:rPr>
              <a:t> ㄏ</a:t>
            </a:r>
            <a:endParaRPr lang="en-US" altLang="zh-TW" sz="1600" dirty="0">
              <a:solidFill>
                <a:schemeClr val="tx1"/>
              </a:solidFill>
            </a:endParaRPr>
          </a:p>
          <a:p>
            <a:endParaRPr lang="zh-TW" altLang="en-US" sz="1600" dirty="0">
              <a:solidFill>
                <a:schemeClr val="tx1"/>
              </a:solidFill>
            </a:endParaRPr>
          </a:p>
        </p:txBody>
      </p:sp>
      <p:sp>
        <p:nvSpPr>
          <p:cNvPr id="85" name="矩形 84"/>
          <p:cNvSpPr/>
          <p:nvPr/>
        </p:nvSpPr>
        <p:spPr>
          <a:xfrm>
            <a:off x="3573682" y="3914758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dirty="0">
                <a:solidFill>
                  <a:schemeClr val="tx1"/>
                </a:solidFill>
              </a:rPr>
              <a:t>V</a:t>
            </a:r>
            <a:r>
              <a:rPr lang="zh-TW" altLang="en-US" sz="1600" dirty="0">
                <a:solidFill>
                  <a:schemeClr val="tx1"/>
                </a:solidFill>
              </a:rPr>
              <a:t> ㄒ</a:t>
            </a:r>
            <a:endParaRPr lang="en-US" altLang="zh-TW" sz="1600" dirty="0">
              <a:solidFill>
                <a:schemeClr val="tx1"/>
              </a:solidFill>
            </a:endParaRPr>
          </a:p>
          <a:p>
            <a:endParaRPr lang="zh-TW" altLang="en-US" sz="1600" dirty="0">
              <a:solidFill>
                <a:schemeClr val="tx1"/>
              </a:solidFill>
            </a:endParaRPr>
          </a:p>
        </p:txBody>
      </p:sp>
      <p:sp>
        <p:nvSpPr>
          <p:cNvPr id="86" name="矩形 85"/>
          <p:cNvSpPr/>
          <p:nvPr/>
        </p:nvSpPr>
        <p:spPr>
          <a:xfrm>
            <a:off x="4224352" y="3914758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dirty="0">
                <a:solidFill>
                  <a:schemeClr val="tx1"/>
                </a:solidFill>
              </a:rPr>
              <a:t>B</a:t>
            </a:r>
            <a:r>
              <a:rPr lang="zh-TW" altLang="en-US" sz="1600" dirty="0">
                <a:solidFill>
                  <a:schemeClr val="tx1"/>
                </a:solidFill>
              </a:rPr>
              <a:t> ㄖ</a:t>
            </a:r>
            <a:endParaRPr lang="en-US" altLang="zh-TW" sz="1600" dirty="0">
              <a:solidFill>
                <a:schemeClr val="tx1"/>
              </a:solidFill>
            </a:endParaRPr>
          </a:p>
          <a:p>
            <a:endParaRPr lang="zh-TW" altLang="en-US" sz="1600" dirty="0">
              <a:solidFill>
                <a:schemeClr val="tx1"/>
              </a:solidFill>
            </a:endParaRPr>
          </a:p>
        </p:txBody>
      </p:sp>
      <p:sp>
        <p:nvSpPr>
          <p:cNvPr id="87" name="矩形 86"/>
          <p:cNvSpPr/>
          <p:nvPr/>
        </p:nvSpPr>
        <p:spPr>
          <a:xfrm>
            <a:off x="4875022" y="3914758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dirty="0">
                <a:solidFill>
                  <a:schemeClr val="tx1"/>
                </a:solidFill>
              </a:rPr>
              <a:t>N</a:t>
            </a:r>
            <a:r>
              <a:rPr lang="zh-TW" altLang="en-US" sz="1600" dirty="0">
                <a:solidFill>
                  <a:schemeClr val="tx1"/>
                </a:solidFill>
              </a:rPr>
              <a:t> 厶</a:t>
            </a:r>
            <a:endParaRPr lang="en-US" altLang="zh-TW" sz="1600" dirty="0">
              <a:solidFill>
                <a:schemeClr val="tx1"/>
              </a:solidFill>
            </a:endParaRPr>
          </a:p>
          <a:p>
            <a:endParaRPr lang="zh-TW" altLang="en-US" sz="1600" dirty="0">
              <a:solidFill>
                <a:schemeClr val="tx1"/>
              </a:solidFill>
            </a:endParaRPr>
          </a:p>
        </p:txBody>
      </p:sp>
      <p:sp>
        <p:nvSpPr>
          <p:cNvPr id="88" name="矩形 87"/>
          <p:cNvSpPr/>
          <p:nvPr/>
        </p:nvSpPr>
        <p:spPr>
          <a:xfrm>
            <a:off x="5525692" y="3914758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300" dirty="0">
                <a:solidFill>
                  <a:schemeClr val="tx1"/>
                </a:solidFill>
              </a:rPr>
              <a:t>M</a:t>
            </a:r>
            <a:r>
              <a:rPr lang="zh-TW" altLang="en-US" sz="1300" dirty="0">
                <a:solidFill>
                  <a:schemeClr val="tx1"/>
                </a:solidFill>
              </a:rPr>
              <a:t> ㄩ</a:t>
            </a:r>
            <a:endParaRPr lang="en-US" altLang="zh-TW" sz="1300" dirty="0">
              <a:solidFill>
                <a:schemeClr val="tx1"/>
              </a:solidFill>
            </a:endParaRPr>
          </a:p>
          <a:p>
            <a:endParaRPr lang="zh-TW" altLang="en-US" sz="1400" dirty="0">
              <a:solidFill>
                <a:schemeClr val="tx1"/>
              </a:solidFill>
            </a:endParaRPr>
          </a:p>
        </p:txBody>
      </p:sp>
      <p:sp>
        <p:nvSpPr>
          <p:cNvPr id="89" name="矩形 88"/>
          <p:cNvSpPr/>
          <p:nvPr/>
        </p:nvSpPr>
        <p:spPr>
          <a:xfrm>
            <a:off x="6176362" y="3914758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dirty="0">
                <a:solidFill>
                  <a:schemeClr val="tx1"/>
                </a:solidFill>
              </a:rPr>
              <a:t>&lt;</a:t>
            </a:r>
            <a:r>
              <a:rPr lang="zh-TW" altLang="en-US" sz="1600" dirty="0">
                <a:solidFill>
                  <a:schemeClr val="tx1"/>
                </a:solidFill>
              </a:rPr>
              <a:t> ㄝ</a:t>
            </a:r>
            <a:endParaRPr lang="en-US" altLang="zh-TW" sz="1600" dirty="0">
              <a:solidFill>
                <a:schemeClr val="tx1"/>
              </a:solidFill>
            </a:endParaRPr>
          </a:p>
          <a:p>
            <a:r>
              <a:rPr lang="zh-TW" altLang="en-US" sz="1600" dirty="0">
                <a:solidFill>
                  <a:schemeClr val="tx1"/>
                </a:solidFill>
              </a:rPr>
              <a:t>，</a:t>
            </a:r>
          </a:p>
        </p:txBody>
      </p:sp>
      <p:sp>
        <p:nvSpPr>
          <p:cNvPr id="90" name="矩形 89"/>
          <p:cNvSpPr/>
          <p:nvPr/>
        </p:nvSpPr>
        <p:spPr>
          <a:xfrm>
            <a:off x="6827032" y="3914758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dirty="0">
                <a:solidFill>
                  <a:schemeClr val="tx1"/>
                </a:solidFill>
              </a:rPr>
              <a:t>&gt;</a:t>
            </a:r>
            <a:r>
              <a:rPr lang="zh-TW" altLang="en-US" sz="1600" dirty="0">
                <a:solidFill>
                  <a:schemeClr val="tx1"/>
                </a:solidFill>
              </a:rPr>
              <a:t> ㄡ</a:t>
            </a:r>
            <a:endParaRPr lang="en-US" altLang="zh-TW" sz="1600" dirty="0">
              <a:solidFill>
                <a:schemeClr val="tx1"/>
              </a:solidFill>
            </a:endParaRPr>
          </a:p>
          <a:p>
            <a:r>
              <a:rPr lang="en-US" altLang="zh-TW" sz="1600" dirty="0">
                <a:solidFill>
                  <a:schemeClr val="tx1"/>
                </a:solidFill>
              </a:rPr>
              <a:t>‧</a:t>
            </a:r>
            <a:endParaRPr lang="zh-TW" altLang="en-US" sz="1600" dirty="0">
              <a:solidFill>
                <a:schemeClr val="tx1"/>
              </a:solidFill>
            </a:endParaRPr>
          </a:p>
        </p:txBody>
      </p:sp>
      <p:sp>
        <p:nvSpPr>
          <p:cNvPr id="91" name="矩形 90"/>
          <p:cNvSpPr/>
          <p:nvPr/>
        </p:nvSpPr>
        <p:spPr>
          <a:xfrm>
            <a:off x="7492577" y="3914756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dirty="0">
                <a:solidFill>
                  <a:schemeClr val="tx1"/>
                </a:solidFill>
              </a:rPr>
              <a:t>?</a:t>
            </a:r>
            <a:r>
              <a:rPr lang="zh-TW" altLang="en-US" sz="1600" dirty="0">
                <a:solidFill>
                  <a:schemeClr val="tx1"/>
                </a:solidFill>
              </a:rPr>
              <a:t> ㄥ</a:t>
            </a:r>
            <a:endParaRPr lang="en-US" altLang="zh-TW" sz="1600" dirty="0">
              <a:solidFill>
                <a:schemeClr val="tx1"/>
              </a:solidFill>
            </a:endParaRPr>
          </a:p>
          <a:p>
            <a:r>
              <a:rPr lang="en-US" altLang="zh-TW" sz="1600" dirty="0">
                <a:solidFill>
                  <a:schemeClr val="tx1"/>
                </a:solidFill>
              </a:rPr>
              <a:t>/</a:t>
            </a:r>
          </a:p>
        </p:txBody>
      </p:sp>
      <p:sp>
        <p:nvSpPr>
          <p:cNvPr id="92" name="矩形 91"/>
          <p:cNvSpPr/>
          <p:nvPr/>
        </p:nvSpPr>
        <p:spPr>
          <a:xfrm>
            <a:off x="8156948" y="3914758"/>
            <a:ext cx="1701428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2400" b="1" dirty="0">
                <a:solidFill>
                  <a:schemeClr val="tx1"/>
                </a:solidFill>
              </a:rPr>
              <a:t>  </a:t>
            </a:r>
            <a:r>
              <a:rPr lang="en-US" altLang="zh-TW" sz="2400" b="1" dirty="0">
                <a:solidFill>
                  <a:schemeClr val="tx1"/>
                </a:solidFill>
              </a:rPr>
              <a:t>Shift</a:t>
            </a:r>
            <a:endParaRPr lang="zh-TW" altLang="en-US" sz="2400" b="1" dirty="0">
              <a:solidFill>
                <a:schemeClr val="tx1"/>
              </a:solidFill>
            </a:endParaRPr>
          </a:p>
        </p:txBody>
      </p:sp>
      <p:sp>
        <p:nvSpPr>
          <p:cNvPr id="93" name="矩形 92"/>
          <p:cNvSpPr/>
          <p:nvPr/>
        </p:nvSpPr>
        <p:spPr>
          <a:xfrm>
            <a:off x="413789" y="3929032"/>
            <a:ext cx="1114424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2400" b="1" dirty="0">
                <a:solidFill>
                  <a:schemeClr val="tx1"/>
                </a:solidFill>
              </a:rPr>
              <a:t>Shift</a:t>
            </a:r>
            <a:r>
              <a:rPr lang="zh-TW" altLang="en-US" sz="2400" b="1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94" name="矩形 93"/>
          <p:cNvSpPr/>
          <p:nvPr/>
        </p:nvSpPr>
        <p:spPr>
          <a:xfrm>
            <a:off x="1421650" y="4657689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zh-TW" sz="1600" dirty="0">
              <a:solidFill>
                <a:schemeClr val="tx1"/>
              </a:solidFill>
            </a:endParaRPr>
          </a:p>
          <a:p>
            <a:endParaRPr lang="zh-TW" altLang="en-US" sz="1600" dirty="0">
              <a:solidFill>
                <a:schemeClr val="tx1"/>
              </a:solidFill>
            </a:endParaRPr>
          </a:p>
        </p:txBody>
      </p:sp>
      <p:sp>
        <p:nvSpPr>
          <p:cNvPr id="95" name="矩形 94"/>
          <p:cNvSpPr/>
          <p:nvPr/>
        </p:nvSpPr>
        <p:spPr>
          <a:xfrm>
            <a:off x="2143755" y="4657689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dirty="0">
                <a:solidFill>
                  <a:schemeClr val="tx1"/>
                </a:solidFill>
              </a:rPr>
              <a:t>ALT</a:t>
            </a:r>
            <a:endParaRPr lang="zh-TW" altLang="en-US" dirty="0">
              <a:solidFill>
                <a:schemeClr val="tx1"/>
              </a:solidFill>
            </a:endParaRPr>
          </a:p>
        </p:txBody>
      </p:sp>
      <p:sp>
        <p:nvSpPr>
          <p:cNvPr id="96" name="矩形 95"/>
          <p:cNvSpPr/>
          <p:nvPr/>
        </p:nvSpPr>
        <p:spPr>
          <a:xfrm>
            <a:off x="2923012" y="4657691"/>
            <a:ext cx="3904020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zh-TW" sz="1600" dirty="0">
              <a:solidFill>
                <a:schemeClr val="tx1"/>
              </a:solidFill>
            </a:endParaRPr>
          </a:p>
          <a:p>
            <a:endParaRPr lang="zh-TW" altLang="en-US" sz="1600" dirty="0">
              <a:solidFill>
                <a:schemeClr val="tx1"/>
              </a:solidFill>
            </a:endParaRPr>
          </a:p>
        </p:txBody>
      </p:sp>
      <p:sp>
        <p:nvSpPr>
          <p:cNvPr id="97" name="矩形 96"/>
          <p:cNvSpPr/>
          <p:nvPr/>
        </p:nvSpPr>
        <p:spPr>
          <a:xfrm>
            <a:off x="6985374" y="4671965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2000" b="1" dirty="0">
                <a:solidFill>
                  <a:schemeClr val="tx1"/>
                </a:solidFill>
              </a:rPr>
              <a:t>ALT</a:t>
            </a:r>
            <a:endParaRPr lang="zh-TW" altLang="en-US" sz="2000" b="1" dirty="0">
              <a:solidFill>
                <a:schemeClr val="tx1"/>
              </a:solidFill>
            </a:endParaRPr>
          </a:p>
        </p:txBody>
      </p:sp>
      <p:sp>
        <p:nvSpPr>
          <p:cNvPr id="98" name="矩形 97"/>
          <p:cNvSpPr/>
          <p:nvPr/>
        </p:nvSpPr>
        <p:spPr>
          <a:xfrm>
            <a:off x="7692642" y="4671965"/>
            <a:ext cx="989644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zh-TW" sz="1600" dirty="0">
              <a:solidFill>
                <a:schemeClr val="tx1"/>
              </a:solidFill>
            </a:endParaRPr>
          </a:p>
        </p:txBody>
      </p:sp>
      <p:sp>
        <p:nvSpPr>
          <p:cNvPr id="99" name="矩形 98"/>
          <p:cNvSpPr/>
          <p:nvPr/>
        </p:nvSpPr>
        <p:spPr>
          <a:xfrm>
            <a:off x="8793916" y="4657691"/>
            <a:ext cx="1064459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2400" b="1" dirty="0">
                <a:solidFill>
                  <a:schemeClr val="tx1"/>
                </a:solidFill>
              </a:rPr>
              <a:t>Ctrl</a:t>
            </a:r>
            <a:endParaRPr lang="zh-TW" altLang="en-US" sz="2400" b="1" dirty="0">
              <a:solidFill>
                <a:schemeClr val="tx1"/>
              </a:solidFill>
            </a:endParaRPr>
          </a:p>
        </p:txBody>
      </p:sp>
      <p:sp>
        <p:nvSpPr>
          <p:cNvPr id="100" name="矩形 99"/>
          <p:cNvSpPr/>
          <p:nvPr/>
        </p:nvSpPr>
        <p:spPr>
          <a:xfrm>
            <a:off x="413789" y="4671965"/>
            <a:ext cx="849519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2400" b="1" dirty="0">
                <a:solidFill>
                  <a:schemeClr val="tx1"/>
                </a:solidFill>
              </a:rPr>
              <a:t>Ctrl</a:t>
            </a:r>
            <a:r>
              <a:rPr lang="zh-TW" altLang="en-US" sz="2400" b="1" dirty="0">
                <a:solidFill>
                  <a:schemeClr val="tx1"/>
                </a:solidFill>
              </a:rPr>
              <a:t> </a:t>
            </a:r>
          </a:p>
        </p:txBody>
      </p:sp>
      <p:graphicFrame>
        <p:nvGraphicFramePr>
          <p:cNvPr id="101" name="物件 10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41553989"/>
              </p:ext>
            </p:extLst>
          </p:nvPr>
        </p:nvGraphicFramePr>
        <p:xfrm>
          <a:off x="1526682" y="4757760"/>
          <a:ext cx="344432" cy="342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91" name="Image" r:id="rId3" imgW="2831400" imgH="2818800" progId="Photoshop.Image.7">
                  <p:embed/>
                </p:oleObj>
              </mc:Choice>
              <mc:Fallback>
                <p:oleObj name="Image" r:id="rId3" imgW="2831400" imgH="2818800" progId="Photoshop.Image.7">
                  <p:embed/>
                  <p:pic>
                    <p:nvPicPr>
                      <p:cNvPr id="87" name="物件 86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26682" y="4757760"/>
                        <a:ext cx="344432" cy="3428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02" name="群組 101"/>
          <p:cNvGrpSpPr/>
          <p:nvPr/>
        </p:nvGrpSpPr>
        <p:grpSpPr>
          <a:xfrm>
            <a:off x="7753495" y="4729184"/>
            <a:ext cx="417741" cy="485716"/>
            <a:chOff x="4099020" y="5672138"/>
            <a:chExt cx="698189" cy="771525"/>
          </a:xfrm>
        </p:grpSpPr>
        <p:sp>
          <p:nvSpPr>
            <p:cNvPr id="103" name="矩形 102"/>
            <p:cNvSpPr/>
            <p:nvPr/>
          </p:nvSpPr>
          <p:spPr>
            <a:xfrm>
              <a:off x="4099020" y="5672138"/>
              <a:ext cx="698189" cy="771525"/>
            </a:xfrm>
            <a:prstGeom prst="rect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04" name="矩形 103"/>
            <p:cNvSpPr/>
            <p:nvPr/>
          </p:nvSpPr>
          <p:spPr>
            <a:xfrm>
              <a:off x="4245356" y="5822221"/>
              <a:ext cx="360707" cy="98194"/>
            </a:xfrm>
            <a:prstGeom prst="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05" name="矩形 104"/>
            <p:cNvSpPr/>
            <p:nvPr/>
          </p:nvSpPr>
          <p:spPr>
            <a:xfrm>
              <a:off x="4223764" y="6023999"/>
              <a:ext cx="410875" cy="98194"/>
            </a:xfrm>
            <a:prstGeom prst="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06" name="矩形 105"/>
            <p:cNvSpPr/>
            <p:nvPr/>
          </p:nvSpPr>
          <p:spPr>
            <a:xfrm>
              <a:off x="4223764" y="6213309"/>
              <a:ext cx="410875" cy="98194"/>
            </a:xfrm>
            <a:prstGeom prst="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112" name="流程圖: 循序存取儲存裝置 111"/>
          <p:cNvSpPr/>
          <p:nvPr/>
        </p:nvSpPr>
        <p:spPr>
          <a:xfrm>
            <a:off x="1263308" y="4480883"/>
            <a:ext cx="1915532" cy="604865"/>
          </a:xfrm>
          <a:prstGeom prst="flowChartMagneticTap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>
                <a:solidFill>
                  <a:srgbClr val="FF0000"/>
                </a:solidFill>
              </a:rPr>
              <a:t>1</a:t>
            </a:r>
            <a:r>
              <a:rPr lang="zh-TW" altLang="en-US" dirty="0">
                <a:solidFill>
                  <a:srgbClr val="FF0000"/>
                </a:solidFill>
              </a:rPr>
              <a:t>聲</a:t>
            </a:r>
            <a:r>
              <a:rPr lang="en-US" altLang="zh-TW" dirty="0">
                <a:solidFill>
                  <a:srgbClr val="FF0000"/>
                </a:solidFill>
              </a:rPr>
              <a:t/>
            </a:r>
            <a:br>
              <a:rPr lang="en-US" altLang="zh-TW" dirty="0">
                <a:solidFill>
                  <a:srgbClr val="FF0000"/>
                </a:solidFill>
              </a:rPr>
            </a:br>
            <a:r>
              <a:rPr lang="zh-TW" altLang="en-US" dirty="0">
                <a:solidFill>
                  <a:schemeClr val="tx1"/>
                </a:solidFill>
              </a:rPr>
              <a:t>或</a:t>
            </a:r>
            <a:r>
              <a:rPr lang="zh-TW" alt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注音結束</a:t>
            </a:r>
          </a:p>
        </p:txBody>
      </p:sp>
      <p:sp>
        <p:nvSpPr>
          <p:cNvPr id="121" name="橢圓形圖說文字 120"/>
          <p:cNvSpPr/>
          <p:nvPr/>
        </p:nvSpPr>
        <p:spPr>
          <a:xfrm>
            <a:off x="1941613" y="1203409"/>
            <a:ext cx="756447" cy="490451"/>
          </a:xfrm>
          <a:prstGeom prst="wedgeEllipseCallout">
            <a:avLst>
              <a:gd name="adj1" fmla="val 15496"/>
              <a:gd name="adj2" fmla="val 76059"/>
            </a:avLst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>
                <a:solidFill>
                  <a:srgbClr val="FF0000"/>
                </a:solidFill>
              </a:rPr>
              <a:t>3</a:t>
            </a:r>
            <a:r>
              <a:rPr lang="zh-TW" altLang="en-US" dirty="0">
                <a:solidFill>
                  <a:srgbClr val="FF0000"/>
                </a:solidFill>
              </a:rPr>
              <a:t>聲</a:t>
            </a:r>
          </a:p>
        </p:txBody>
      </p:sp>
      <p:sp>
        <p:nvSpPr>
          <p:cNvPr id="124" name="橢圓形圖說文字 123"/>
          <p:cNvSpPr/>
          <p:nvPr/>
        </p:nvSpPr>
        <p:spPr>
          <a:xfrm>
            <a:off x="4835418" y="1028697"/>
            <a:ext cx="854822" cy="674668"/>
          </a:xfrm>
          <a:prstGeom prst="wedgeEllipseCallout">
            <a:avLst>
              <a:gd name="adj1" fmla="val 5771"/>
              <a:gd name="adj2" fmla="val 68666"/>
            </a:avLst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>
                <a:solidFill>
                  <a:srgbClr val="FF0000"/>
                </a:solidFill>
              </a:rPr>
              <a:t>輕聲</a:t>
            </a:r>
          </a:p>
        </p:txBody>
      </p:sp>
      <p:sp>
        <p:nvSpPr>
          <p:cNvPr id="123" name="橢圓形圖說文字 122"/>
          <p:cNvSpPr/>
          <p:nvPr/>
        </p:nvSpPr>
        <p:spPr>
          <a:xfrm>
            <a:off x="4186551" y="1168473"/>
            <a:ext cx="756447" cy="490451"/>
          </a:xfrm>
          <a:prstGeom prst="wedgeEllipseCallout">
            <a:avLst>
              <a:gd name="adj1" fmla="val 15496"/>
              <a:gd name="adj2" fmla="val 76059"/>
            </a:avLst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>
                <a:solidFill>
                  <a:srgbClr val="FF0000"/>
                </a:solidFill>
              </a:rPr>
              <a:t>2</a:t>
            </a:r>
            <a:r>
              <a:rPr lang="zh-TW" altLang="en-US" dirty="0">
                <a:solidFill>
                  <a:srgbClr val="FF0000"/>
                </a:solidFill>
              </a:rPr>
              <a:t>聲</a:t>
            </a:r>
          </a:p>
        </p:txBody>
      </p:sp>
      <p:sp>
        <p:nvSpPr>
          <p:cNvPr id="122" name="橢圓形圖說文字 121"/>
          <p:cNvSpPr/>
          <p:nvPr/>
        </p:nvSpPr>
        <p:spPr>
          <a:xfrm>
            <a:off x="2743956" y="1161990"/>
            <a:ext cx="756447" cy="490451"/>
          </a:xfrm>
          <a:prstGeom prst="wedgeEllipseCallout">
            <a:avLst>
              <a:gd name="adj1" fmla="val 15496"/>
              <a:gd name="adj2" fmla="val 76059"/>
            </a:avLst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>
                <a:solidFill>
                  <a:srgbClr val="FF0000"/>
                </a:solidFill>
              </a:rPr>
              <a:t>4</a:t>
            </a:r>
            <a:r>
              <a:rPr lang="zh-TW" altLang="en-US" dirty="0">
                <a:solidFill>
                  <a:srgbClr val="FF0000"/>
                </a:solidFill>
              </a:rPr>
              <a:t>聲</a:t>
            </a:r>
          </a:p>
        </p:txBody>
      </p:sp>
    </p:spTree>
    <p:extLst>
      <p:ext uri="{BB962C8B-B14F-4D97-AF65-F5344CB8AC3E}">
        <p14:creationId xmlns:p14="http://schemas.microsoft.com/office/powerpoint/2010/main" val="2009805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矩形 24"/>
          <p:cNvSpPr/>
          <p:nvPr/>
        </p:nvSpPr>
        <p:spPr>
          <a:xfrm>
            <a:off x="550180" y="1686574"/>
            <a:ext cx="11068049" cy="86426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25764" y="3186168"/>
            <a:ext cx="895475" cy="94310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3" name="文字方塊 2"/>
          <p:cNvSpPr txBox="1"/>
          <p:nvPr/>
        </p:nvSpPr>
        <p:spPr>
          <a:xfrm>
            <a:off x="1699260" y="1127760"/>
            <a:ext cx="1800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/>
              <a:t>如何輸入「電」</a:t>
            </a:r>
            <a:endParaRPr lang="en-US" altLang="zh-TW" dirty="0"/>
          </a:p>
        </p:txBody>
      </p:sp>
      <p:sp>
        <p:nvSpPr>
          <p:cNvPr id="4" name="矩形 3"/>
          <p:cNvSpPr/>
          <p:nvPr/>
        </p:nvSpPr>
        <p:spPr>
          <a:xfrm>
            <a:off x="790013" y="1824456"/>
            <a:ext cx="1569660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TW" sz="2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1</a:t>
            </a:r>
            <a:r>
              <a:rPr lang="zh-TW" altLang="en-US" sz="2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注音符號</a:t>
            </a:r>
          </a:p>
        </p:txBody>
      </p:sp>
      <p:sp>
        <p:nvSpPr>
          <p:cNvPr id="6" name="矩形 5"/>
          <p:cNvSpPr/>
          <p:nvPr/>
        </p:nvSpPr>
        <p:spPr>
          <a:xfrm>
            <a:off x="2555033" y="1761586"/>
            <a:ext cx="2262159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TW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2</a:t>
            </a:r>
            <a:r>
              <a:rPr lang="zh-TW" altLang="en-US" sz="36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輸入聲調</a:t>
            </a:r>
          </a:p>
        </p:txBody>
      </p:sp>
      <p:sp>
        <p:nvSpPr>
          <p:cNvPr id="7" name="矩形 6"/>
          <p:cNvSpPr/>
          <p:nvPr/>
        </p:nvSpPr>
        <p:spPr>
          <a:xfrm>
            <a:off x="5190340" y="1701604"/>
            <a:ext cx="1728358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TW" sz="4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3</a:t>
            </a:r>
            <a:r>
              <a:rPr lang="zh-TW" altLang="en-US" sz="4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選字</a:t>
            </a:r>
            <a:endParaRPr lang="zh-TW" altLang="en-US" sz="4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8" name="矩形 7"/>
          <p:cNvSpPr/>
          <p:nvPr/>
        </p:nvSpPr>
        <p:spPr>
          <a:xfrm>
            <a:off x="7795944" y="1778907"/>
            <a:ext cx="2945037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TW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4</a:t>
            </a:r>
            <a:r>
              <a:rPr lang="zh-TW" alt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確定</a:t>
            </a:r>
            <a:r>
              <a:rPr lang="en-US" altLang="zh-TW" sz="3600" b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  <a:sym typeface="Wingdings" panose="05000000000000000000" pitchFamily="2" charset="2"/>
              </a:rPr>
              <a:t>Enter</a:t>
            </a:r>
            <a:endParaRPr lang="zh-TW" altLang="en-US" sz="36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9" name="圖片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62081" y="2647954"/>
            <a:ext cx="856148" cy="84557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grpSp>
        <p:nvGrpSpPr>
          <p:cNvPr id="10" name="群組 9"/>
          <p:cNvGrpSpPr/>
          <p:nvPr/>
        </p:nvGrpSpPr>
        <p:grpSpPr>
          <a:xfrm>
            <a:off x="5379876" y="4709380"/>
            <a:ext cx="1332306" cy="933432"/>
            <a:chOff x="10138120" y="3857604"/>
            <a:chExt cx="1936778" cy="1343028"/>
          </a:xfrm>
        </p:grpSpPr>
        <p:sp>
          <p:nvSpPr>
            <p:cNvPr id="11" name="矩形 10"/>
            <p:cNvSpPr/>
            <p:nvPr/>
          </p:nvSpPr>
          <p:spPr>
            <a:xfrm>
              <a:off x="10138120" y="4614845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3600" b="1" dirty="0">
                  <a:solidFill>
                    <a:schemeClr val="tx1"/>
                  </a:solidFill>
                </a:rPr>
                <a:t>←</a:t>
              </a:r>
            </a:p>
          </p:txBody>
        </p:sp>
        <p:sp>
          <p:nvSpPr>
            <p:cNvPr id="12" name="矩形 11"/>
            <p:cNvSpPr/>
            <p:nvPr/>
          </p:nvSpPr>
          <p:spPr>
            <a:xfrm>
              <a:off x="10825958" y="4614845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3600" b="1" dirty="0">
                  <a:solidFill>
                    <a:srgbClr val="FF0000"/>
                  </a:solidFill>
                </a:rPr>
                <a:t>↓</a:t>
              </a:r>
              <a:endParaRPr lang="zh-TW" altLang="en-US" sz="3600" b="1" dirty="0">
                <a:solidFill>
                  <a:srgbClr val="FF0000"/>
                </a:solidFill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>
              <a:off x="11489111" y="4614845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3600" b="1" dirty="0">
                  <a:solidFill>
                    <a:schemeClr val="tx1"/>
                  </a:solidFill>
                </a:rPr>
                <a:t>→</a:t>
              </a:r>
              <a:endParaRPr lang="zh-TW" altLang="en-US" sz="3600" b="1" dirty="0">
                <a:solidFill>
                  <a:schemeClr val="tx1"/>
                </a:solidFill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10840245" y="3857604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3600" b="1" dirty="0">
                  <a:solidFill>
                    <a:schemeClr val="tx1"/>
                  </a:solidFill>
                </a:rPr>
                <a:t>↑</a:t>
              </a:r>
            </a:p>
          </p:txBody>
        </p:sp>
      </p:grpSp>
      <p:grpSp>
        <p:nvGrpSpPr>
          <p:cNvPr id="15" name="群組 14"/>
          <p:cNvGrpSpPr/>
          <p:nvPr/>
        </p:nvGrpSpPr>
        <p:grpSpPr>
          <a:xfrm>
            <a:off x="7688908" y="5121422"/>
            <a:ext cx="3958763" cy="1397989"/>
            <a:chOff x="4123113" y="3456263"/>
            <a:chExt cx="5297112" cy="2100516"/>
          </a:xfrm>
        </p:grpSpPr>
        <p:pic>
          <p:nvPicPr>
            <p:cNvPr id="16" name="圖片 1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123113" y="3456263"/>
              <a:ext cx="5297112" cy="2100516"/>
            </a:xfrm>
            <a:prstGeom prst="rect">
              <a:avLst/>
            </a:prstGeom>
          </p:spPr>
        </p:pic>
        <p:sp>
          <p:nvSpPr>
            <p:cNvPr id="17" name="矩形 16"/>
            <p:cNvSpPr/>
            <p:nvPr/>
          </p:nvSpPr>
          <p:spPr>
            <a:xfrm>
              <a:off x="7803911" y="4572562"/>
              <a:ext cx="540394" cy="307570"/>
            </a:xfrm>
            <a:prstGeom prst="rect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pic>
        <p:nvPicPr>
          <p:cNvPr id="19" name="圖片 1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58757" y="3284366"/>
            <a:ext cx="790575" cy="838200"/>
          </a:xfrm>
          <a:prstGeom prst="rect">
            <a:avLst/>
          </a:prstGeom>
        </p:spPr>
      </p:pic>
      <p:sp>
        <p:nvSpPr>
          <p:cNvPr id="20" name="文字方塊 19"/>
          <p:cNvSpPr txBox="1"/>
          <p:nvPr/>
        </p:nvSpPr>
        <p:spPr>
          <a:xfrm>
            <a:off x="3233751" y="4915668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>
                <a:solidFill>
                  <a:srgbClr val="FF0000"/>
                </a:solidFill>
              </a:rPr>
              <a:t>四聲</a:t>
            </a:r>
          </a:p>
        </p:txBody>
      </p:sp>
      <p:pic>
        <p:nvPicPr>
          <p:cNvPr id="22" name="圖片 2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8665" y="3437521"/>
            <a:ext cx="1019175" cy="60007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3" name="矩形 22"/>
          <p:cNvSpPr/>
          <p:nvPr/>
        </p:nvSpPr>
        <p:spPr>
          <a:xfrm>
            <a:off x="3503233" y="3375679"/>
            <a:ext cx="365760" cy="28204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24" name="圖片 23"/>
          <p:cNvPicPr>
            <a:picLocks noChangeAspect="1"/>
          </p:cNvPicPr>
          <p:nvPr/>
        </p:nvPicPr>
        <p:blipFill rotWithShape="1">
          <a:blip r:embed="rId7"/>
          <a:srcRect t="30186" b="43303"/>
          <a:stretch/>
        </p:blipFill>
        <p:spPr>
          <a:xfrm>
            <a:off x="3818952" y="860640"/>
            <a:ext cx="3121849" cy="651482"/>
          </a:xfrm>
          <a:prstGeom prst="rect">
            <a:avLst/>
          </a:prstGeom>
        </p:spPr>
      </p:pic>
      <p:pic>
        <p:nvPicPr>
          <p:cNvPr id="5" name="圖片 4"/>
          <p:cNvPicPr>
            <a:picLocks noChangeAspect="1"/>
          </p:cNvPicPr>
          <p:nvPr/>
        </p:nvPicPr>
        <p:blipFill rotWithShape="1">
          <a:blip r:embed="rId8"/>
          <a:srcRect l="11661"/>
          <a:stretch/>
        </p:blipFill>
        <p:spPr>
          <a:xfrm>
            <a:off x="7698736" y="2642517"/>
            <a:ext cx="1378762" cy="245264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1" name="圖片 2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346072" y="2620939"/>
            <a:ext cx="889853" cy="100108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8" name="文字方塊 17"/>
          <p:cNvSpPr txBox="1"/>
          <p:nvPr/>
        </p:nvSpPr>
        <p:spPr>
          <a:xfrm>
            <a:off x="9216866" y="3817725"/>
            <a:ext cx="11482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/>
              <a:t>再按</a:t>
            </a:r>
            <a:r>
              <a:rPr lang="en-US" altLang="zh-TW" dirty="0">
                <a:solidFill>
                  <a:srgbClr val="FF0000"/>
                </a:solidFill>
              </a:rPr>
              <a:t>Enter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26" name="文字方塊 25"/>
          <p:cNvSpPr txBox="1"/>
          <p:nvPr/>
        </p:nvSpPr>
        <p:spPr>
          <a:xfrm>
            <a:off x="8328454" y="411892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 smtClean="0"/>
              <a:t>ㄅㄅ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5625622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13791" y="1785934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b="1" dirty="0">
                <a:solidFill>
                  <a:schemeClr val="tx1"/>
                </a:solidFill>
              </a:rPr>
              <a:t>~</a:t>
            </a:r>
          </a:p>
          <a:p>
            <a:r>
              <a:rPr lang="en-US" altLang="zh-TW" sz="1600" b="1" dirty="0">
                <a:solidFill>
                  <a:schemeClr val="tx1"/>
                </a:solidFill>
              </a:rPr>
              <a:t>`  </a:t>
            </a:r>
            <a:endParaRPr lang="zh-TW" altLang="en-US" sz="1600" b="1" dirty="0">
              <a:solidFill>
                <a:schemeClr val="tx1"/>
              </a:solidFill>
            </a:endParaRPr>
          </a:p>
        </p:txBody>
      </p:sp>
      <p:sp>
        <p:nvSpPr>
          <p:cNvPr id="3" name="矩形 2"/>
          <p:cNvSpPr/>
          <p:nvPr/>
        </p:nvSpPr>
        <p:spPr>
          <a:xfrm>
            <a:off x="1064461" y="1785934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b="1" dirty="0">
                <a:solidFill>
                  <a:schemeClr val="tx1"/>
                </a:solidFill>
              </a:rPr>
              <a:t>!</a:t>
            </a:r>
            <a:r>
              <a:rPr lang="zh-TW" altLang="en-US" sz="1600" b="1" dirty="0">
                <a:solidFill>
                  <a:schemeClr val="tx1"/>
                </a:solidFill>
              </a:rPr>
              <a:t> ㄅ</a:t>
            </a:r>
            <a:endParaRPr lang="en-US" altLang="zh-TW" sz="1600" b="1" dirty="0">
              <a:solidFill>
                <a:schemeClr val="tx1"/>
              </a:solidFill>
            </a:endParaRPr>
          </a:p>
          <a:p>
            <a:r>
              <a:rPr lang="en-US" altLang="zh-TW" sz="1600" b="1" dirty="0">
                <a:solidFill>
                  <a:schemeClr val="tx1"/>
                </a:solidFill>
              </a:rPr>
              <a:t>1</a:t>
            </a:r>
            <a:endParaRPr lang="zh-TW" altLang="en-US" sz="1600" b="1" dirty="0">
              <a:solidFill>
                <a:schemeClr val="tx1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1715131" y="1785934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b="1" dirty="0">
                <a:solidFill>
                  <a:schemeClr val="tx1"/>
                </a:solidFill>
              </a:rPr>
              <a:t>@</a:t>
            </a:r>
            <a:r>
              <a:rPr lang="zh-TW" altLang="en-US" sz="1600" b="1" dirty="0">
                <a:solidFill>
                  <a:schemeClr val="tx1"/>
                </a:solidFill>
              </a:rPr>
              <a:t>ㄉ</a:t>
            </a:r>
            <a:endParaRPr lang="en-US" altLang="zh-TW" sz="1600" b="1" dirty="0">
              <a:solidFill>
                <a:schemeClr val="tx1"/>
              </a:solidFill>
            </a:endParaRPr>
          </a:p>
          <a:p>
            <a:r>
              <a:rPr lang="en-US" altLang="zh-TW" sz="1600" b="1" dirty="0">
                <a:solidFill>
                  <a:schemeClr val="tx1"/>
                </a:solidFill>
              </a:rPr>
              <a:t>2</a:t>
            </a:r>
            <a:endParaRPr lang="zh-TW" altLang="en-US" sz="1600" b="1" dirty="0">
              <a:solidFill>
                <a:schemeClr val="tx1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2365801" y="1785934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b="1" dirty="0">
                <a:solidFill>
                  <a:schemeClr val="tx1"/>
                </a:solidFill>
              </a:rPr>
              <a:t>#</a:t>
            </a:r>
            <a:r>
              <a:rPr lang="en-US" altLang="zh-TW" sz="1600" b="1" dirty="0">
                <a:solidFill>
                  <a:schemeClr val="tx1"/>
                </a:solidFill>
                <a:latin typeface="MS Gothic" panose="020B0609070205080204" pitchFamily="49" charset="-128"/>
                <a:ea typeface="MS Gothic" panose="020B0609070205080204" pitchFamily="49" charset="-128"/>
              </a:rPr>
              <a:t>∨</a:t>
            </a:r>
          </a:p>
          <a:p>
            <a:r>
              <a:rPr lang="en-US" altLang="zh-TW" sz="1600" b="1" dirty="0">
                <a:solidFill>
                  <a:schemeClr val="tx1"/>
                </a:solidFill>
              </a:rPr>
              <a:t>3</a:t>
            </a:r>
            <a:endParaRPr lang="zh-TW" altLang="en-US" sz="1600" b="1" dirty="0">
              <a:solidFill>
                <a:schemeClr val="tx1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3016471" y="1785934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b="1" dirty="0">
                <a:solidFill>
                  <a:schemeClr val="tx1"/>
                </a:solidFill>
              </a:rPr>
              <a:t>$  </a:t>
            </a:r>
            <a:r>
              <a:rPr lang="en-US" altLang="zh-TW" sz="1600" b="1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`</a:t>
            </a:r>
            <a:r>
              <a:rPr lang="en-US" altLang="zh-TW" sz="1600" b="1" dirty="0">
                <a:solidFill>
                  <a:schemeClr val="tx1"/>
                </a:solidFill>
              </a:rPr>
              <a:t/>
            </a:r>
            <a:br>
              <a:rPr lang="en-US" altLang="zh-TW" sz="1600" b="1" dirty="0">
                <a:solidFill>
                  <a:schemeClr val="tx1"/>
                </a:solidFill>
              </a:rPr>
            </a:br>
            <a:r>
              <a:rPr lang="en-US" altLang="zh-TW" sz="1600" b="1" dirty="0">
                <a:solidFill>
                  <a:schemeClr val="tx1"/>
                </a:solidFill>
              </a:rPr>
              <a:t>4</a:t>
            </a:r>
            <a:endParaRPr lang="zh-TW" altLang="en-US" sz="1600" b="1" dirty="0">
              <a:solidFill>
                <a:schemeClr val="tx1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3667141" y="1785934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b="1" dirty="0">
                <a:solidFill>
                  <a:schemeClr val="tx1"/>
                </a:solidFill>
              </a:rPr>
              <a:t>% </a:t>
            </a:r>
            <a:r>
              <a:rPr lang="zh-TW" altLang="en-US" sz="1600" b="1" dirty="0">
                <a:solidFill>
                  <a:schemeClr val="tx1"/>
                </a:solidFill>
              </a:rPr>
              <a:t>ㄓ</a:t>
            </a:r>
            <a:endParaRPr lang="en-US" altLang="zh-TW" sz="1600" b="1" dirty="0">
              <a:solidFill>
                <a:schemeClr val="tx1"/>
              </a:solidFill>
            </a:endParaRPr>
          </a:p>
          <a:p>
            <a:r>
              <a:rPr lang="en-US" altLang="zh-TW" sz="1600" b="1" dirty="0">
                <a:solidFill>
                  <a:schemeClr val="tx1"/>
                </a:solidFill>
              </a:rPr>
              <a:t>5</a:t>
            </a:r>
            <a:endParaRPr lang="zh-TW" altLang="en-US" sz="1600" b="1" dirty="0">
              <a:solidFill>
                <a:schemeClr val="tx1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4317811" y="1785934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b="1" dirty="0">
                <a:solidFill>
                  <a:schemeClr val="tx1"/>
                </a:solidFill>
              </a:rPr>
              <a:t>^</a:t>
            </a:r>
            <a:r>
              <a:rPr lang="zh-TW" altLang="en-US" sz="1600" b="1" dirty="0">
                <a:solidFill>
                  <a:schemeClr val="tx1"/>
                </a:solidFill>
              </a:rPr>
              <a:t>  ˊ</a:t>
            </a:r>
            <a:endParaRPr lang="en-US" altLang="zh-TW" sz="1600" b="1" dirty="0">
              <a:solidFill>
                <a:schemeClr val="tx1"/>
              </a:solidFill>
            </a:endParaRPr>
          </a:p>
          <a:p>
            <a:r>
              <a:rPr lang="en-US" altLang="zh-TW" sz="1600" b="1" dirty="0">
                <a:solidFill>
                  <a:schemeClr val="tx1"/>
                </a:solidFill>
              </a:rPr>
              <a:t>6</a:t>
            </a:r>
            <a:r>
              <a:rPr lang="zh-TW" altLang="en-US" sz="1600" b="1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9" name="矩形 8"/>
          <p:cNvSpPr/>
          <p:nvPr/>
        </p:nvSpPr>
        <p:spPr>
          <a:xfrm>
            <a:off x="4968481" y="1785934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b="1" dirty="0">
                <a:solidFill>
                  <a:schemeClr val="tx1"/>
                </a:solidFill>
              </a:rPr>
              <a:t>&amp; </a:t>
            </a:r>
            <a:r>
              <a:rPr lang="zh-TW" altLang="en-US" sz="1600" b="1" dirty="0">
                <a:solidFill>
                  <a:schemeClr val="tx1"/>
                </a:solidFill>
              </a:rPr>
              <a:t> </a:t>
            </a:r>
            <a:r>
              <a:rPr lang="en-US" altLang="zh-TW" sz="1600" b="1" dirty="0">
                <a:solidFill>
                  <a:schemeClr val="tx1"/>
                </a:solidFill>
              </a:rPr>
              <a:t>‧</a:t>
            </a:r>
          </a:p>
          <a:p>
            <a:r>
              <a:rPr lang="en-US" altLang="zh-TW" sz="1600" b="1" dirty="0">
                <a:solidFill>
                  <a:schemeClr val="tx1"/>
                </a:solidFill>
              </a:rPr>
              <a:t>7</a:t>
            </a:r>
            <a:endParaRPr lang="zh-TW" altLang="en-US" sz="1600" b="1" dirty="0">
              <a:solidFill>
                <a:schemeClr val="tx1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5619151" y="1785934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b="1" dirty="0">
                <a:solidFill>
                  <a:schemeClr val="tx1"/>
                </a:solidFill>
              </a:rPr>
              <a:t>*</a:t>
            </a:r>
            <a:r>
              <a:rPr lang="zh-TW" altLang="en-US" b="1" dirty="0">
                <a:solidFill>
                  <a:schemeClr val="tx1"/>
                </a:solidFill>
              </a:rPr>
              <a:t>ㄚ</a:t>
            </a:r>
            <a:endParaRPr lang="en-US" altLang="zh-TW" b="1" dirty="0">
              <a:solidFill>
                <a:schemeClr val="tx1"/>
              </a:solidFill>
            </a:endParaRPr>
          </a:p>
          <a:p>
            <a:r>
              <a:rPr lang="en-US" altLang="zh-TW" sz="1600" b="1" dirty="0">
                <a:solidFill>
                  <a:schemeClr val="tx1"/>
                </a:solidFill>
              </a:rPr>
              <a:t>8</a:t>
            </a:r>
            <a:endParaRPr lang="zh-TW" altLang="en-US" sz="1600" b="1" dirty="0">
              <a:solidFill>
                <a:schemeClr val="tx1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6269821" y="1785934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b="1" dirty="0">
                <a:solidFill>
                  <a:schemeClr val="tx1"/>
                </a:solidFill>
              </a:rPr>
              <a:t>( </a:t>
            </a:r>
            <a:r>
              <a:rPr lang="zh-TW" altLang="en-US" sz="1600" b="1" dirty="0">
                <a:solidFill>
                  <a:schemeClr val="tx1"/>
                </a:solidFill>
              </a:rPr>
              <a:t>ㄞ</a:t>
            </a:r>
            <a:endParaRPr lang="en-US" altLang="zh-TW" sz="1600" b="1" dirty="0">
              <a:solidFill>
                <a:schemeClr val="tx1"/>
              </a:solidFill>
            </a:endParaRPr>
          </a:p>
          <a:p>
            <a:r>
              <a:rPr lang="en-US" altLang="zh-TW" sz="1600" b="1" dirty="0">
                <a:solidFill>
                  <a:schemeClr val="tx1"/>
                </a:solidFill>
              </a:rPr>
              <a:t>9</a:t>
            </a:r>
            <a:endParaRPr lang="zh-TW" altLang="en-US" sz="1600" b="1" dirty="0">
              <a:solidFill>
                <a:schemeClr val="tx1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6920491" y="1785934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b="1" dirty="0">
                <a:solidFill>
                  <a:schemeClr val="tx1"/>
                </a:solidFill>
              </a:rPr>
              <a:t>)</a:t>
            </a:r>
            <a:r>
              <a:rPr lang="zh-TW" altLang="en-US" sz="1600" b="1" dirty="0">
                <a:solidFill>
                  <a:schemeClr val="tx1"/>
                </a:solidFill>
              </a:rPr>
              <a:t>  ㄢ</a:t>
            </a:r>
            <a:endParaRPr lang="en-US" altLang="zh-TW" sz="1600" b="1" dirty="0">
              <a:solidFill>
                <a:schemeClr val="tx1"/>
              </a:solidFill>
            </a:endParaRPr>
          </a:p>
          <a:p>
            <a:r>
              <a:rPr lang="en-US" altLang="zh-TW" sz="1600" b="1" dirty="0">
                <a:solidFill>
                  <a:schemeClr val="tx1"/>
                </a:solidFill>
              </a:rPr>
              <a:t>0</a:t>
            </a:r>
            <a:endParaRPr lang="zh-TW" altLang="en-US" sz="1600" b="1" dirty="0">
              <a:solidFill>
                <a:schemeClr val="tx1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7571161" y="1785934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b="1" dirty="0">
                <a:solidFill>
                  <a:schemeClr val="tx1"/>
                </a:solidFill>
              </a:rPr>
              <a:t>_ </a:t>
            </a:r>
            <a:r>
              <a:rPr lang="zh-TW" altLang="en-US" b="1" dirty="0">
                <a:solidFill>
                  <a:schemeClr val="tx1"/>
                </a:solidFill>
              </a:rPr>
              <a:t>ㄦ</a:t>
            </a:r>
            <a:endParaRPr lang="en-US" altLang="zh-TW" b="1" dirty="0">
              <a:solidFill>
                <a:schemeClr val="tx1"/>
              </a:solidFill>
            </a:endParaRPr>
          </a:p>
          <a:p>
            <a:r>
              <a:rPr lang="en-US" altLang="zh-TW" b="1" dirty="0">
                <a:solidFill>
                  <a:schemeClr val="tx1"/>
                </a:solidFill>
              </a:rPr>
              <a:t>-</a:t>
            </a:r>
            <a:endParaRPr lang="zh-TW" altLang="en-US" b="1" dirty="0">
              <a:solidFill>
                <a:schemeClr val="tx1"/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8221831" y="1785934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b="1" dirty="0">
                <a:solidFill>
                  <a:schemeClr val="tx1"/>
                </a:solidFill>
              </a:rPr>
              <a:t>+</a:t>
            </a:r>
            <a:r>
              <a:rPr lang="zh-TW" altLang="en-US" sz="1600" b="1" dirty="0">
                <a:solidFill>
                  <a:schemeClr val="tx1"/>
                </a:solidFill>
              </a:rPr>
              <a:t> </a:t>
            </a:r>
            <a:endParaRPr lang="en-US" altLang="zh-TW" sz="1600" b="1" dirty="0">
              <a:solidFill>
                <a:schemeClr val="tx1"/>
              </a:solidFill>
            </a:endParaRPr>
          </a:p>
          <a:p>
            <a:r>
              <a:rPr lang="en-US" altLang="zh-TW" sz="1600" b="1" dirty="0">
                <a:solidFill>
                  <a:schemeClr val="tx1"/>
                </a:solidFill>
              </a:rPr>
              <a:t>=</a:t>
            </a:r>
            <a:endParaRPr lang="zh-TW" altLang="en-US" sz="1600" b="1" dirty="0">
              <a:solidFill>
                <a:schemeClr val="tx1"/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8901072" y="1785934"/>
            <a:ext cx="957304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400" b="1" dirty="0">
                <a:solidFill>
                  <a:schemeClr val="tx1"/>
                </a:solidFill>
              </a:rPr>
              <a:t>Backspace</a:t>
            </a:r>
            <a:endParaRPr lang="zh-TW" altLang="en-US" sz="1400" b="1" dirty="0">
              <a:solidFill>
                <a:schemeClr val="tx1"/>
              </a:solidFill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413790" y="1000123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b="1" dirty="0">
                <a:solidFill>
                  <a:schemeClr val="tx1"/>
                </a:solidFill>
              </a:rPr>
              <a:t>Esc</a:t>
            </a:r>
            <a:r>
              <a:rPr lang="zh-TW" altLang="en-US" b="1" dirty="0">
                <a:solidFill>
                  <a:schemeClr val="tx1"/>
                </a:solidFill>
              </a:rPr>
              <a:t>　</a:t>
            </a:r>
          </a:p>
        </p:txBody>
      </p:sp>
      <p:sp>
        <p:nvSpPr>
          <p:cNvPr id="17" name="矩形 16"/>
          <p:cNvSpPr/>
          <p:nvPr/>
        </p:nvSpPr>
        <p:spPr>
          <a:xfrm>
            <a:off x="1328191" y="2543172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b="1" dirty="0">
                <a:solidFill>
                  <a:schemeClr val="tx1"/>
                </a:solidFill>
              </a:rPr>
              <a:t>Q</a:t>
            </a:r>
            <a:r>
              <a:rPr lang="zh-TW" altLang="en-US" sz="1600" b="1" dirty="0">
                <a:solidFill>
                  <a:schemeClr val="tx1"/>
                </a:solidFill>
              </a:rPr>
              <a:t> ㄆ</a:t>
            </a:r>
            <a:endParaRPr lang="en-US" altLang="zh-TW" sz="1600" b="1" dirty="0">
              <a:solidFill>
                <a:schemeClr val="tx1"/>
              </a:solidFill>
            </a:endParaRPr>
          </a:p>
          <a:p>
            <a:r>
              <a:rPr lang="en-US" altLang="zh-TW" sz="1600" b="1" dirty="0">
                <a:solidFill>
                  <a:schemeClr val="tx1"/>
                </a:solidFill>
              </a:rPr>
              <a:t>  </a:t>
            </a:r>
            <a:endParaRPr lang="zh-TW" altLang="en-US" sz="1600" b="1" dirty="0">
              <a:solidFill>
                <a:schemeClr val="tx1"/>
              </a:solidFill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1978861" y="2543172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400" b="1" dirty="0">
                <a:solidFill>
                  <a:schemeClr val="tx1"/>
                </a:solidFill>
              </a:rPr>
              <a:t>W</a:t>
            </a:r>
            <a:r>
              <a:rPr lang="zh-TW" altLang="en-US" sz="1400" b="1" dirty="0">
                <a:solidFill>
                  <a:schemeClr val="tx1"/>
                </a:solidFill>
              </a:rPr>
              <a:t> ㄊ</a:t>
            </a:r>
            <a:endParaRPr lang="en-US" altLang="zh-TW" sz="1400" b="1" dirty="0">
              <a:solidFill>
                <a:schemeClr val="tx1"/>
              </a:solidFill>
            </a:endParaRPr>
          </a:p>
          <a:p>
            <a:r>
              <a:rPr lang="zh-TW" altLang="en-US" sz="1400" b="1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19" name="矩形 18"/>
          <p:cNvSpPr/>
          <p:nvPr/>
        </p:nvSpPr>
        <p:spPr>
          <a:xfrm>
            <a:off x="2629531" y="2543172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dirty="0">
                <a:solidFill>
                  <a:schemeClr val="tx1"/>
                </a:solidFill>
              </a:rPr>
              <a:t>E</a:t>
            </a:r>
            <a:r>
              <a:rPr lang="zh-TW" altLang="en-US" sz="1600" dirty="0">
                <a:solidFill>
                  <a:schemeClr val="tx1"/>
                </a:solidFill>
              </a:rPr>
              <a:t> ㄍ</a:t>
            </a:r>
            <a:endParaRPr lang="en-US" altLang="zh-TW" sz="1600" dirty="0">
              <a:solidFill>
                <a:schemeClr val="tx1"/>
              </a:solidFill>
            </a:endParaRPr>
          </a:p>
          <a:p>
            <a:endParaRPr lang="zh-TW" altLang="en-US" sz="1600" dirty="0">
              <a:solidFill>
                <a:schemeClr val="tx1"/>
              </a:solidFill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3280201" y="2543172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dirty="0">
                <a:solidFill>
                  <a:schemeClr val="tx1"/>
                </a:solidFill>
              </a:rPr>
              <a:t>R</a:t>
            </a:r>
            <a:r>
              <a:rPr lang="zh-TW" altLang="en-US" sz="1600" dirty="0">
                <a:solidFill>
                  <a:schemeClr val="tx1"/>
                </a:solidFill>
              </a:rPr>
              <a:t> ㄐ</a:t>
            </a:r>
            <a:endParaRPr lang="en-US" altLang="zh-TW" sz="1600" dirty="0">
              <a:solidFill>
                <a:schemeClr val="tx1"/>
              </a:solidFill>
            </a:endParaRPr>
          </a:p>
          <a:p>
            <a:endParaRPr lang="zh-TW" altLang="en-US" sz="1600" dirty="0">
              <a:solidFill>
                <a:schemeClr val="tx1"/>
              </a:solidFill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3930871" y="2543172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dirty="0">
                <a:solidFill>
                  <a:schemeClr val="tx1"/>
                </a:solidFill>
              </a:rPr>
              <a:t>T</a:t>
            </a:r>
            <a:r>
              <a:rPr lang="zh-TW" altLang="en-US" sz="1600" dirty="0">
                <a:solidFill>
                  <a:schemeClr val="tx1"/>
                </a:solidFill>
              </a:rPr>
              <a:t> ㄔ</a:t>
            </a:r>
            <a:endParaRPr lang="en-US" altLang="zh-TW" sz="1600" dirty="0">
              <a:solidFill>
                <a:schemeClr val="tx1"/>
              </a:solidFill>
            </a:endParaRPr>
          </a:p>
          <a:p>
            <a:endParaRPr lang="zh-TW" altLang="en-US" sz="1600" dirty="0">
              <a:solidFill>
                <a:schemeClr val="tx1"/>
              </a:solidFill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4581541" y="2543172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dirty="0">
                <a:solidFill>
                  <a:schemeClr val="tx1"/>
                </a:solidFill>
              </a:rPr>
              <a:t>Y</a:t>
            </a:r>
            <a:r>
              <a:rPr lang="zh-TW" altLang="en-US" sz="1600" dirty="0">
                <a:solidFill>
                  <a:schemeClr val="tx1"/>
                </a:solidFill>
              </a:rPr>
              <a:t> ㄗ</a:t>
            </a:r>
            <a:endParaRPr lang="en-US" altLang="zh-TW" sz="1600" dirty="0">
              <a:solidFill>
                <a:schemeClr val="tx1"/>
              </a:solidFill>
            </a:endParaRPr>
          </a:p>
          <a:p>
            <a:endParaRPr lang="zh-TW" altLang="en-US" sz="1600" dirty="0">
              <a:solidFill>
                <a:schemeClr val="tx1"/>
              </a:solidFill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5232211" y="2543172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dirty="0">
                <a:solidFill>
                  <a:schemeClr val="tx1"/>
                </a:solidFill>
              </a:rPr>
              <a:t>U</a:t>
            </a:r>
            <a:r>
              <a:rPr lang="zh-TW" altLang="en-US" sz="1600" dirty="0">
                <a:solidFill>
                  <a:schemeClr val="tx1"/>
                </a:solidFill>
              </a:rPr>
              <a:t> ㄧ</a:t>
            </a:r>
            <a:endParaRPr lang="en-US" altLang="zh-TW" sz="1600" dirty="0">
              <a:solidFill>
                <a:schemeClr val="tx1"/>
              </a:solidFill>
            </a:endParaRPr>
          </a:p>
          <a:p>
            <a:endParaRPr lang="zh-TW" altLang="en-US" sz="1600" dirty="0">
              <a:solidFill>
                <a:schemeClr val="tx1"/>
              </a:solidFill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5882881" y="2543172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dirty="0">
                <a:solidFill>
                  <a:schemeClr val="tx1"/>
                </a:solidFill>
              </a:rPr>
              <a:t>I </a:t>
            </a:r>
            <a:r>
              <a:rPr lang="zh-TW" altLang="en-US" sz="1600" dirty="0">
                <a:solidFill>
                  <a:schemeClr val="tx1"/>
                </a:solidFill>
              </a:rPr>
              <a:t>ㄛ</a:t>
            </a:r>
            <a:endParaRPr lang="en-US" altLang="zh-TW" sz="1600" dirty="0">
              <a:solidFill>
                <a:schemeClr val="tx1"/>
              </a:solidFill>
            </a:endParaRPr>
          </a:p>
          <a:p>
            <a:endParaRPr lang="zh-TW" altLang="en-US" sz="1600" dirty="0">
              <a:solidFill>
                <a:schemeClr val="tx1"/>
              </a:solidFill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6533551" y="2543172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dirty="0">
                <a:solidFill>
                  <a:schemeClr val="tx1"/>
                </a:solidFill>
              </a:rPr>
              <a:t>O </a:t>
            </a:r>
            <a:r>
              <a:rPr lang="zh-TW" altLang="en-US" sz="1600" dirty="0">
                <a:solidFill>
                  <a:schemeClr val="tx1"/>
                </a:solidFill>
              </a:rPr>
              <a:t>ㄟ</a:t>
            </a:r>
            <a:endParaRPr lang="en-US" altLang="zh-TW" sz="1600" dirty="0">
              <a:solidFill>
                <a:schemeClr val="tx1"/>
              </a:solidFill>
            </a:endParaRPr>
          </a:p>
          <a:p>
            <a:endParaRPr lang="zh-TW" altLang="en-US" sz="1600" dirty="0">
              <a:solidFill>
                <a:schemeClr val="tx1"/>
              </a:solidFill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7184221" y="2543172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dirty="0">
                <a:solidFill>
                  <a:schemeClr val="tx1"/>
                </a:solidFill>
              </a:rPr>
              <a:t>P</a:t>
            </a:r>
            <a:r>
              <a:rPr lang="zh-TW" altLang="en-US" sz="1600" dirty="0">
                <a:solidFill>
                  <a:schemeClr val="tx1"/>
                </a:solidFill>
              </a:rPr>
              <a:t> ㄣ</a:t>
            </a:r>
            <a:endParaRPr lang="en-US" altLang="zh-TW" sz="1600" dirty="0">
              <a:solidFill>
                <a:schemeClr val="tx1"/>
              </a:solidFill>
            </a:endParaRPr>
          </a:p>
          <a:p>
            <a:endParaRPr lang="zh-TW" altLang="en-US" sz="1600" dirty="0">
              <a:solidFill>
                <a:schemeClr val="tx1"/>
              </a:solidFill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7834891" y="2543172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dirty="0">
                <a:solidFill>
                  <a:schemeClr val="tx1"/>
                </a:solidFill>
              </a:rPr>
              <a:t>{</a:t>
            </a:r>
          </a:p>
          <a:p>
            <a:r>
              <a:rPr lang="en-US" altLang="zh-TW" sz="1600" dirty="0">
                <a:solidFill>
                  <a:schemeClr val="tx1"/>
                </a:solidFill>
              </a:rPr>
              <a:t>[</a:t>
            </a:r>
            <a:endParaRPr lang="zh-TW" altLang="en-US" sz="1600" dirty="0">
              <a:solidFill>
                <a:schemeClr val="tx1"/>
              </a:solidFill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8500436" y="2543170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dirty="0">
                <a:solidFill>
                  <a:schemeClr val="tx1"/>
                </a:solidFill>
              </a:rPr>
              <a:t>}</a:t>
            </a:r>
          </a:p>
          <a:p>
            <a:r>
              <a:rPr lang="en-US" altLang="zh-TW" sz="1600" dirty="0">
                <a:solidFill>
                  <a:schemeClr val="tx1"/>
                </a:solidFill>
              </a:rPr>
              <a:t>]</a:t>
            </a:r>
          </a:p>
        </p:txBody>
      </p:sp>
      <p:sp>
        <p:nvSpPr>
          <p:cNvPr id="29" name="矩形 28"/>
          <p:cNvSpPr/>
          <p:nvPr/>
        </p:nvSpPr>
        <p:spPr>
          <a:xfrm>
            <a:off x="9164807" y="2543172"/>
            <a:ext cx="693569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dirty="0">
                <a:solidFill>
                  <a:schemeClr val="tx1"/>
                </a:solidFill>
              </a:rPr>
              <a:t>|</a:t>
            </a:r>
          </a:p>
          <a:p>
            <a:r>
              <a:rPr lang="en-US" altLang="zh-TW" sz="1600" dirty="0">
                <a:solidFill>
                  <a:schemeClr val="tx1"/>
                </a:solidFill>
              </a:rPr>
              <a:t>\</a:t>
            </a:r>
            <a:endParaRPr lang="zh-TW" altLang="en-US" sz="1600" dirty="0">
              <a:solidFill>
                <a:schemeClr val="tx1"/>
              </a:solidFill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413790" y="2543170"/>
            <a:ext cx="849518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dirty="0">
                <a:solidFill>
                  <a:schemeClr val="tx1"/>
                </a:solidFill>
              </a:rPr>
              <a:t>Tab</a:t>
            </a:r>
            <a:br>
              <a:rPr lang="en-US" altLang="zh-TW" sz="1600" dirty="0">
                <a:solidFill>
                  <a:schemeClr val="tx1"/>
                </a:solidFill>
              </a:rPr>
            </a:br>
            <a:r>
              <a:rPr lang="en-US" altLang="zh-TW" sz="1600" dirty="0">
                <a:solidFill>
                  <a:schemeClr val="tx1"/>
                </a:solidFill>
              </a:rPr>
              <a:t>|</a:t>
            </a:r>
            <a:r>
              <a:rPr lang="en-US" altLang="zh-TW" sz="1600" dirty="0">
                <a:solidFill>
                  <a:schemeClr val="tx1"/>
                </a:solidFill>
                <a:sym typeface="Wingdings 3" panose="05040102010807070707" pitchFamily="18" charset="2"/>
              </a:rPr>
              <a:t>|</a:t>
            </a:r>
            <a:endParaRPr lang="zh-TW" altLang="en-US" sz="1600" dirty="0">
              <a:solidFill>
                <a:schemeClr val="tx1"/>
              </a:solidFill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1393074" y="1028696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b="1" dirty="0">
                <a:solidFill>
                  <a:schemeClr val="tx1"/>
                </a:solidFill>
              </a:rPr>
              <a:t>F1</a:t>
            </a:r>
            <a:endParaRPr lang="zh-TW" altLang="en-US" b="1" dirty="0">
              <a:solidFill>
                <a:schemeClr val="tx1"/>
              </a:solidFill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2079867" y="1028696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b="1" dirty="0">
                <a:solidFill>
                  <a:schemeClr val="tx1"/>
                </a:solidFill>
              </a:rPr>
              <a:t>F2</a:t>
            </a:r>
            <a:r>
              <a:rPr lang="zh-TW" altLang="en-US" b="1" dirty="0">
                <a:solidFill>
                  <a:schemeClr val="tx1"/>
                </a:solidFill>
              </a:rPr>
              <a:t>　</a:t>
            </a:r>
          </a:p>
        </p:txBody>
      </p:sp>
      <p:sp>
        <p:nvSpPr>
          <p:cNvPr id="33" name="矩形 32"/>
          <p:cNvSpPr/>
          <p:nvPr/>
        </p:nvSpPr>
        <p:spPr>
          <a:xfrm>
            <a:off x="2766660" y="1028696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b="1" dirty="0">
                <a:solidFill>
                  <a:schemeClr val="tx1"/>
                </a:solidFill>
              </a:rPr>
              <a:t>F3</a:t>
            </a:r>
            <a:r>
              <a:rPr lang="zh-TW" altLang="en-US" b="1" dirty="0">
                <a:solidFill>
                  <a:schemeClr val="tx1"/>
                </a:solidFill>
              </a:rPr>
              <a:t>　</a:t>
            </a:r>
          </a:p>
        </p:txBody>
      </p:sp>
      <p:sp>
        <p:nvSpPr>
          <p:cNvPr id="34" name="矩形 33"/>
          <p:cNvSpPr/>
          <p:nvPr/>
        </p:nvSpPr>
        <p:spPr>
          <a:xfrm>
            <a:off x="3453454" y="1028696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b="1" dirty="0">
                <a:solidFill>
                  <a:schemeClr val="tx1"/>
                </a:solidFill>
              </a:rPr>
              <a:t>F4</a:t>
            </a:r>
            <a:endParaRPr lang="zh-TW" altLang="en-US" b="1" dirty="0">
              <a:solidFill>
                <a:schemeClr val="tx1"/>
              </a:solidFill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7240234" y="1028696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b="1" dirty="0">
                <a:solidFill>
                  <a:schemeClr val="tx1"/>
                </a:solidFill>
              </a:rPr>
              <a:t>F9</a:t>
            </a:r>
            <a:endParaRPr lang="zh-TW" altLang="en-US" b="1" dirty="0">
              <a:solidFill>
                <a:schemeClr val="tx1"/>
              </a:solidFill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7927027" y="1028696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b="1" dirty="0">
                <a:solidFill>
                  <a:schemeClr val="tx1"/>
                </a:solidFill>
              </a:rPr>
              <a:t>F10</a:t>
            </a:r>
            <a:r>
              <a:rPr lang="zh-TW" altLang="en-US" b="1" dirty="0">
                <a:solidFill>
                  <a:schemeClr val="tx1"/>
                </a:solidFill>
              </a:rPr>
              <a:t>　</a:t>
            </a:r>
          </a:p>
        </p:txBody>
      </p:sp>
      <p:sp>
        <p:nvSpPr>
          <p:cNvPr id="37" name="矩形 36"/>
          <p:cNvSpPr/>
          <p:nvPr/>
        </p:nvSpPr>
        <p:spPr>
          <a:xfrm>
            <a:off x="8613820" y="1028696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b="1" dirty="0">
                <a:solidFill>
                  <a:schemeClr val="tx1"/>
                </a:solidFill>
              </a:rPr>
              <a:t>F11</a:t>
            </a:r>
            <a:r>
              <a:rPr lang="zh-TW" altLang="en-US" b="1" dirty="0">
                <a:solidFill>
                  <a:schemeClr val="tx1"/>
                </a:solidFill>
              </a:rPr>
              <a:t>　</a:t>
            </a:r>
          </a:p>
        </p:txBody>
      </p:sp>
      <p:sp>
        <p:nvSpPr>
          <p:cNvPr id="38" name="矩形 37"/>
          <p:cNvSpPr/>
          <p:nvPr/>
        </p:nvSpPr>
        <p:spPr>
          <a:xfrm>
            <a:off x="9300614" y="1028696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b="1" dirty="0">
                <a:solidFill>
                  <a:schemeClr val="tx1"/>
                </a:solidFill>
              </a:rPr>
              <a:t>F12</a:t>
            </a:r>
            <a:endParaRPr lang="zh-TW" altLang="en-US" b="1" dirty="0">
              <a:solidFill>
                <a:schemeClr val="tx1"/>
              </a:solidFill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4316654" y="1028696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b="1" dirty="0">
                <a:solidFill>
                  <a:schemeClr val="tx1"/>
                </a:solidFill>
              </a:rPr>
              <a:t>F5</a:t>
            </a:r>
            <a:endParaRPr lang="zh-TW" altLang="en-US" b="1" dirty="0">
              <a:solidFill>
                <a:schemeClr val="tx1"/>
              </a:solidFill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5003447" y="1028696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b="1" dirty="0">
                <a:solidFill>
                  <a:schemeClr val="tx1"/>
                </a:solidFill>
              </a:rPr>
              <a:t>F6</a:t>
            </a:r>
            <a:r>
              <a:rPr lang="zh-TW" altLang="en-US" b="1" dirty="0">
                <a:solidFill>
                  <a:schemeClr val="tx1"/>
                </a:solidFill>
              </a:rPr>
              <a:t>　</a:t>
            </a:r>
          </a:p>
        </p:txBody>
      </p:sp>
      <p:sp>
        <p:nvSpPr>
          <p:cNvPr id="41" name="矩形 40"/>
          <p:cNvSpPr/>
          <p:nvPr/>
        </p:nvSpPr>
        <p:spPr>
          <a:xfrm>
            <a:off x="5690240" y="1028696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b="1" dirty="0">
                <a:solidFill>
                  <a:schemeClr val="tx1"/>
                </a:solidFill>
              </a:rPr>
              <a:t>F7</a:t>
            </a:r>
            <a:r>
              <a:rPr lang="zh-TW" altLang="en-US" b="1" dirty="0">
                <a:solidFill>
                  <a:schemeClr val="tx1"/>
                </a:solidFill>
              </a:rPr>
              <a:t>　</a:t>
            </a:r>
          </a:p>
        </p:txBody>
      </p:sp>
      <p:sp>
        <p:nvSpPr>
          <p:cNvPr id="42" name="矩形 41"/>
          <p:cNvSpPr/>
          <p:nvPr/>
        </p:nvSpPr>
        <p:spPr>
          <a:xfrm>
            <a:off x="6377034" y="1028696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b="1" dirty="0">
                <a:solidFill>
                  <a:schemeClr val="tx1"/>
                </a:solidFill>
              </a:rPr>
              <a:t>F8</a:t>
            </a:r>
            <a:endParaRPr lang="zh-TW" altLang="en-US" b="1" dirty="0">
              <a:solidFill>
                <a:schemeClr val="tx1"/>
              </a:solidFill>
            </a:endParaRPr>
          </a:p>
        </p:txBody>
      </p:sp>
      <p:grpSp>
        <p:nvGrpSpPr>
          <p:cNvPr id="43" name="群組 42"/>
          <p:cNvGrpSpPr/>
          <p:nvPr/>
        </p:nvGrpSpPr>
        <p:grpSpPr>
          <a:xfrm>
            <a:off x="10169948" y="1785934"/>
            <a:ext cx="1926380" cy="1343028"/>
            <a:chOff x="10114334" y="1057262"/>
            <a:chExt cx="1926380" cy="1343028"/>
          </a:xfrm>
        </p:grpSpPr>
        <p:sp>
          <p:nvSpPr>
            <p:cNvPr id="44" name="矩形 43"/>
            <p:cNvSpPr/>
            <p:nvPr/>
          </p:nvSpPr>
          <p:spPr>
            <a:xfrm>
              <a:off x="10114334" y="1814503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100" dirty="0">
                  <a:solidFill>
                    <a:schemeClr val="tx1"/>
                  </a:solidFill>
                </a:rPr>
                <a:t>Delete</a:t>
              </a:r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45" name="矩形 44"/>
            <p:cNvSpPr/>
            <p:nvPr/>
          </p:nvSpPr>
          <p:spPr>
            <a:xfrm>
              <a:off x="10777487" y="1814503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End</a:t>
              </a:r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46" name="矩形 45"/>
            <p:cNvSpPr/>
            <p:nvPr/>
          </p:nvSpPr>
          <p:spPr>
            <a:xfrm>
              <a:off x="11440640" y="1814503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200" dirty="0">
                  <a:solidFill>
                    <a:schemeClr val="tx1"/>
                  </a:solidFill>
                </a:rPr>
                <a:t>Page</a:t>
              </a:r>
            </a:p>
            <a:p>
              <a:r>
                <a:rPr lang="en-US" altLang="zh-TW" sz="1200" dirty="0">
                  <a:solidFill>
                    <a:schemeClr val="tx1"/>
                  </a:solidFill>
                </a:rPr>
                <a:t>Down</a:t>
              </a:r>
              <a:endParaRPr lang="zh-TW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47" name="矩形 46"/>
            <p:cNvSpPr/>
            <p:nvPr/>
          </p:nvSpPr>
          <p:spPr>
            <a:xfrm>
              <a:off x="10128621" y="1057262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100" dirty="0">
                  <a:solidFill>
                    <a:schemeClr val="tx1"/>
                  </a:solidFill>
                </a:rPr>
                <a:t>Insert</a:t>
              </a:r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48" name="矩形 47"/>
            <p:cNvSpPr/>
            <p:nvPr/>
          </p:nvSpPr>
          <p:spPr>
            <a:xfrm>
              <a:off x="10791774" y="1057262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200" dirty="0">
                  <a:solidFill>
                    <a:schemeClr val="tx1"/>
                  </a:solidFill>
                </a:rPr>
                <a:t>Home</a:t>
              </a:r>
              <a:endParaRPr lang="zh-TW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49" name="矩形 48"/>
            <p:cNvSpPr/>
            <p:nvPr/>
          </p:nvSpPr>
          <p:spPr>
            <a:xfrm>
              <a:off x="11454927" y="1057262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200" dirty="0">
                  <a:solidFill>
                    <a:schemeClr val="tx1"/>
                  </a:solidFill>
                </a:rPr>
                <a:t>Page</a:t>
              </a:r>
            </a:p>
            <a:p>
              <a:r>
                <a:rPr lang="en-US" altLang="zh-TW" sz="1200" dirty="0">
                  <a:solidFill>
                    <a:schemeClr val="tx1"/>
                  </a:solidFill>
                </a:rPr>
                <a:t> up</a:t>
              </a:r>
              <a:endParaRPr lang="zh-TW" altLang="en-US" sz="12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50" name="群組 49"/>
          <p:cNvGrpSpPr/>
          <p:nvPr/>
        </p:nvGrpSpPr>
        <p:grpSpPr>
          <a:xfrm>
            <a:off x="10138120" y="3857604"/>
            <a:ext cx="1936778" cy="1343028"/>
            <a:chOff x="10138120" y="3857604"/>
            <a:chExt cx="1936778" cy="1343028"/>
          </a:xfrm>
        </p:grpSpPr>
        <p:sp>
          <p:nvSpPr>
            <p:cNvPr id="51" name="矩形 50"/>
            <p:cNvSpPr/>
            <p:nvPr/>
          </p:nvSpPr>
          <p:spPr>
            <a:xfrm>
              <a:off x="10138120" y="4614845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3600" b="1" dirty="0">
                  <a:solidFill>
                    <a:schemeClr val="tx1"/>
                  </a:solidFill>
                </a:rPr>
                <a:t>←</a:t>
              </a:r>
            </a:p>
          </p:txBody>
        </p:sp>
        <p:sp>
          <p:nvSpPr>
            <p:cNvPr id="52" name="矩形 51"/>
            <p:cNvSpPr/>
            <p:nvPr/>
          </p:nvSpPr>
          <p:spPr>
            <a:xfrm>
              <a:off x="10825958" y="4614845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3600" b="1" dirty="0">
                  <a:solidFill>
                    <a:srgbClr val="FF0000"/>
                  </a:solidFill>
                </a:rPr>
                <a:t>↓</a:t>
              </a:r>
              <a:endParaRPr lang="zh-TW" altLang="en-US" sz="3600" b="1" dirty="0">
                <a:solidFill>
                  <a:srgbClr val="FF0000"/>
                </a:solidFill>
              </a:endParaRPr>
            </a:p>
          </p:txBody>
        </p:sp>
        <p:sp>
          <p:nvSpPr>
            <p:cNvPr id="53" name="矩形 52"/>
            <p:cNvSpPr/>
            <p:nvPr/>
          </p:nvSpPr>
          <p:spPr>
            <a:xfrm>
              <a:off x="11489111" y="4614845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3600" b="1" dirty="0">
                  <a:solidFill>
                    <a:schemeClr val="tx1"/>
                  </a:solidFill>
                </a:rPr>
                <a:t>→</a:t>
              </a:r>
              <a:endParaRPr lang="zh-TW" altLang="en-US" sz="3600" b="1" dirty="0">
                <a:solidFill>
                  <a:schemeClr val="tx1"/>
                </a:solidFill>
              </a:endParaRPr>
            </a:p>
          </p:txBody>
        </p:sp>
        <p:sp>
          <p:nvSpPr>
            <p:cNvPr id="54" name="矩形 53"/>
            <p:cNvSpPr/>
            <p:nvPr/>
          </p:nvSpPr>
          <p:spPr>
            <a:xfrm>
              <a:off x="10840245" y="3857604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3600" b="1" dirty="0">
                  <a:solidFill>
                    <a:schemeClr val="tx1"/>
                  </a:solidFill>
                </a:rPr>
                <a:t>↑</a:t>
              </a:r>
            </a:p>
          </p:txBody>
        </p:sp>
      </p:grpSp>
      <p:sp>
        <p:nvSpPr>
          <p:cNvPr id="55" name="矩形 54"/>
          <p:cNvSpPr/>
          <p:nvPr/>
        </p:nvSpPr>
        <p:spPr>
          <a:xfrm>
            <a:off x="1526681" y="3228967"/>
            <a:ext cx="540569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400" b="1" dirty="0">
                <a:solidFill>
                  <a:schemeClr val="tx1"/>
                </a:solidFill>
              </a:rPr>
              <a:t>W</a:t>
            </a:r>
            <a:r>
              <a:rPr lang="zh-TW" altLang="en-US" sz="1400" b="1" dirty="0">
                <a:solidFill>
                  <a:schemeClr val="tx1"/>
                </a:solidFill>
              </a:rPr>
              <a:t>ㄇ</a:t>
            </a:r>
            <a:endParaRPr lang="en-US" altLang="zh-TW" sz="1400" b="1" dirty="0">
              <a:solidFill>
                <a:schemeClr val="tx1"/>
              </a:solidFill>
            </a:endParaRPr>
          </a:p>
          <a:p>
            <a:r>
              <a:rPr lang="zh-TW" altLang="en-US" sz="1400" b="1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56" name="矩形 55"/>
          <p:cNvSpPr/>
          <p:nvPr/>
        </p:nvSpPr>
        <p:spPr>
          <a:xfrm>
            <a:off x="2147010" y="3228967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dirty="0">
                <a:solidFill>
                  <a:schemeClr val="tx1"/>
                </a:solidFill>
              </a:rPr>
              <a:t>E</a:t>
            </a:r>
            <a:r>
              <a:rPr lang="zh-TW" altLang="en-US" sz="1600" dirty="0">
                <a:solidFill>
                  <a:schemeClr val="tx1"/>
                </a:solidFill>
              </a:rPr>
              <a:t> ㄋ</a:t>
            </a:r>
            <a:endParaRPr lang="en-US" altLang="zh-TW" sz="1600" dirty="0">
              <a:solidFill>
                <a:schemeClr val="tx1"/>
              </a:solidFill>
            </a:endParaRPr>
          </a:p>
          <a:p>
            <a:endParaRPr lang="zh-TW" altLang="en-US" sz="1600" dirty="0">
              <a:solidFill>
                <a:schemeClr val="tx1"/>
              </a:solidFill>
            </a:endParaRPr>
          </a:p>
        </p:txBody>
      </p:sp>
      <p:sp>
        <p:nvSpPr>
          <p:cNvPr id="57" name="矩形 56"/>
          <p:cNvSpPr/>
          <p:nvPr/>
        </p:nvSpPr>
        <p:spPr>
          <a:xfrm>
            <a:off x="2797680" y="3228967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dirty="0">
                <a:solidFill>
                  <a:schemeClr val="tx1"/>
                </a:solidFill>
              </a:rPr>
              <a:t>R</a:t>
            </a:r>
            <a:r>
              <a:rPr lang="zh-TW" altLang="en-US" sz="1600" dirty="0">
                <a:solidFill>
                  <a:schemeClr val="tx1"/>
                </a:solidFill>
              </a:rPr>
              <a:t> ㄎ</a:t>
            </a:r>
            <a:endParaRPr lang="en-US" altLang="zh-TW" sz="1600" dirty="0">
              <a:solidFill>
                <a:schemeClr val="tx1"/>
              </a:solidFill>
            </a:endParaRPr>
          </a:p>
          <a:p>
            <a:endParaRPr lang="zh-TW" altLang="en-US" sz="1600" dirty="0">
              <a:solidFill>
                <a:schemeClr val="tx1"/>
              </a:solidFill>
            </a:endParaRPr>
          </a:p>
        </p:txBody>
      </p:sp>
      <p:sp>
        <p:nvSpPr>
          <p:cNvPr id="58" name="矩形 57"/>
          <p:cNvSpPr/>
          <p:nvPr/>
        </p:nvSpPr>
        <p:spPr>
          <a:xfrm>
            <a:off x="3448350" y="3228967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dirty="0">
                <a:solidFill>
                  <a:schemeClr val="tx1"/>
                </a:solidFill>
              </a:rPr>
              <a:t>T</a:t>
            </a:r>
            <a:r>
              <a:rPr lang="zh-TW" altLang="en-US" sz="1600" dirty="0">
                <a:solidFill>
                  <a:schemeClr val="tx1"/>
                </a:solidFill>
              </a:rPr>
              <a:t> ㄑ</a:t>
            </a:r>
            <a:endParaRPr lang="en-US" altLang="zh-TW" sz="1600" dirty="0">
              <a:solidFill>
                <a:schemeClr val="tx1"/>
              </a:solidFill>
            </a:endParaRPr>
          </a:p>
          <a:p>
            <a:endParaRPr lang="zh-TW" altLang="en-US" sz="1600" dirty="0">
              <a:solidFill>
                <a:schemeClr val="tx1"/>
              </a:solidFill>
            </a:endParaRPr>
          </a:p>
        </p:txBody>
      </p:sp>
      <p:sp>
        <p:nvSpPr>
          <p:cNvPr id="59" name="矩形 58"/>
          <p:cNvSpPr/>
          <p:nvPr/>
        </p:nvSpPr>
        <p:spPr>
          <a:xfrm>
            <a:off x="4099020" y="3228967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dirty="0">
                <a:solidFill>
                  <a:schemeClr val="tx1"/>
                </a:solidFill>
              </a:rPr>
              <a:t>Y</a:t>
            </a:r>
            <a:r>
              <a:rPr lang="zh-TW" altLang="en-US" sz="1600" dirty="0">
                <a:solidFill>
                  <a:schemeClr val="tx1"/>
                </a:solidFill>
              </a:rPr>
              <a:t> ㄕ</a:t>
            </a:r>
            <a:endParaRPr lang="en-US" altLang="zh-TW" sz="1600" dirty="0">
              <a:solidFill>
                <a:schemeClr val="tx1"/>
              </a:solidFill>
            </a:endParaRPr>
          </a:p>
          <a:p>
            <a:endParaRPr lang="zh-TW" altLang="en-US" sz="1600" dirty="0">
              <a:solidFill>
                <a:schemeClr val="tx1"/>
              </a:solidFill>
            </a:endParaRPr>
          </a:p>
        </p:txBody>
      </p:sp>
      <p:sp>
        <p:nvSpPr>
          <p:cNvPr id="60" name="矩形 59"/>
          <p:cNvSpPr/>
          <p:nvPr/>
        </p:nvSpPr>
        <p:spPr>
          <a:xfrm>
            <a:off x="4749690" y="3228967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dirty="0">
                <a:solidFill>
                  <a:schemeClr val="tx1"/>
                </a:solidFill>
              </a:rPr>
              <a:t>H</a:t>
            </a:r>
            <a:r>
              <a:rPr lang="zh-TW" altLang="en-US" sz="1600" dirty="0">
                <a:solidFill>
                  <a:schemeClr val="tx1"/>
                </a:solidFill>
              </a:rPr>
              <a:t> ㄘ</a:t>
            </a:r>
            <a:endParaRPr lang="en-US" altLang="zh-TW" sz="1600" dirty="0">
              <a:solidFill>
                <a:schemeClr val="tx1"/>
              </a:solidFill>
            </a:endParaRPr>
          </a:p>
          <a:p>
            <a:endParaRPr lang="zh-TW" altLang="en-US" sz="1600" dirty="0">
              <a:solidFill>
                <a:schemeClr val="tx1"/>
              </a:solidFill>
            </a:endParaRPr>
          </a:p>
        </p:txBody>
      </p:sp>
      <p:sp>
        <p:nvSpPr>
          <p:cNvPr id="61" name="矩形 60"/>
          <p:cNvSpPr/>
          <p:nvPr/>
        </p:nvSpPr>
        <p:spPr>
          <a:xfrm>
            <a:off x="5400360" y="3228967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dirty="0">
                <a:solidFill>
                  <a:schemeClr val="tx1"/>
                </a:solidFill>
              </a:rPr>
              <a:t>I </a:t>
            </a:r>
            <a:r>
              <a:rPr lang="zh-TW" altLang="en-US" sz="1600" dirty="0">
                <a:solidFill>
                  <a:schemeClr val="tx1"/>
                </a:solidFill>
              </a:rPr>
              <a:t> ㄨ</a:t>
            </a:r>
            <a:endParaRPr lang="en-US" altLang="zh-TW" sz="1600" dirty="0">
              <a:solidFill>
                <a:schemeClr val="tx1"/>
              </a:solidFill>
            </a:endParaRPr>
          </a:p>
          <a:p>
            <a:endParaRPr lang="zh-TW" altLang="en-US" sz="1600" dirty="0">
              <a:solidFill>
                <a:schemeClr val="tx1"/>
              </a:solidFill>
            </a:endParaRPr>
          </a:p>
        </p:txBody>
      </p:sp>
      <p:sp>
        <p:nvSpPr>
          <p:cNvPr id="62" name="矩形 61"/>
          <p:cNvSpPr/>
          <p:nvPr/>
        </p:nvSpPr>
        <p:spPr>
          <a:xfrm>
            <a:off x="6051030" y="3228967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dirty="0">
                <a:solidFill>
                  <a:schemeClr val="tx1"/>
                </a:solidFill>
              </a:rPr>
              <a:t>O </a:t>
            </a:r>
            <a:r>
              <a:rPr lang="zh-TW" altLang="en-US" sz="1600" dirty="0">
                <a:solidFill>
                  <a:schemeClr val="tx1"/>
                </a:solidFill>
              </a:rPr>
              <a:t>ㄜ</a:t>
            </a:r>
            <a:endParaRPr lang="en-US" altLang="zh-TW" sz="1600" dirty="0">
              <a:solidFill>
                <a:schemeClr val="tx1"/>
              </a:solidFill>
            </a:endParaRPr>
          </a:p>
          <a:p>
            <a:endParaRPr lang="zh-TW" altLang="en-US" sz="1600" dirty="0">
              <a:solidFill>
                <a:schemeClr val="tx1"/>
              </a:solidFill>
            </a:endParaRPr>
          </a:p>
        </p:txBody>
      </p:sp>
      <p:sp>
        <p:nvSpPr>
          <p:cNvPr id="63" name="矩形 62"/>
          <p:cNvSpPr/>
          <p:nvPr/>
        </p:nvSpPr>
        <p:spPr>
          <a:xfrm>
            <a:off x="6701700" y="3228967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dirty="0">
                <a:solidFill>
                  <a:schemeClr val="tx1"/>
                </a:solidFill>
              </a:rPr>
              <a:t>P</a:t>
            </a:r>
            <a:r>
              <a:rPr lang="zh-TW" altLang="en-US" sz="1600" dirty="0">
                <a:solidFill>
                  <a:schemeClr val="tx1"/>
                </a:solidFill>
              </a:rPr>
              <a:t> ㄠ</a:t>
            </a:r>
            <a:endParaRPr lang="en-US" altLang="zh-TW" sz="1600" dirty="0">
              <a:solidFill>
                <a:schemeClr val="tx1"/>
              </a:solidFill>
            </a:endParaRPr>
          </a:p>
          <a:p>
            <a:endParaRPr lang="zh-TW" altLang="en-US" sz="1600" dirty="0">
              <a:solidFill>
                <a:schemeClr val="tx1"/>
              </a:solidFill>
            </a:endParaRPr>
          </a:p>
        </p:txBody>
      </p:sp>
      <p:sp>
        <p:nvSpPr>
          <p:cNvPr id="64" name="矩形 63"/>
          <p:cNvSpPr/>
          <p:nvPr/>
        </p:nvSpPr>
        <p:spPr>
          <a:xfrm>
            <a:off x="7352370" y="3228967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dirty="0">
                <a:solidFill>
                  <a:schemeClr val="tx1"/>
                </a:solidFill>
              </a:rPr>
              <a:t>{</a:t>
            </a:r>
            <a:r>
              <a:rPr lang="zh-TW" altLang="en-US" sz="1600" dirty="0">
                <a:solidFill>
                  <a:schemeClr val="tx1"/>
                </a:solidFill>
              </a:rPr>
              <a:t>  ㄤ</a:t>
            </a:r>
            <a:endParaRPr lang="en-US" altLang="zh-TW" sz="1600" dirty="0">
              <a:solidFill>
                <a:schemeClr val="tx1"/>
              </a:solidFill>
            </a:endParaRPr>
          </a:p>
          <a:p>
            <a:r>
              <a:rPr lang="en-US" altLang="zh-TW" sz="1600" dirty="0">
                <a:solidFill>
                  <a:schemeClr val="tx1"/>
                </a:solidFill>
              </a:rPr>
              <a:t>[</a:t>
            </a:r>
            <a:endParaRPr lang="zh-TW" altLang="en-US" sz="1600" dirty="0">
              <a:solidFill>
                <a:schemeClr val="tx1"/>
              </a:solidFill>
            </a:endParaRPr>
          </a:p>
        </p:txBody>
      </p:sp>
      <p:sp>
        <p:nvSpPr>
          <p:cNvPr id="65" name="矩形 64"/>
          <p:cNvSpPr/>
          <p:nvPr/>
        </p:nvSpPr>
        <p:spPr>
          <a:xfrm>
            <a:off x="8017915" y="3228965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dirty="0">
                <a:solidFill>
                  <a:schemeClr val="tx1"/>
                </a:solidFill>
              </a:rPr>
              <a:t>}</a:t>
            </a:r>
          </a:p>
          <a:p>
            <a:r>
              <a:rPr lang="en-US" altLang="zh-TW" sz="1600" dirty="0">
                <a:solidFill>
                  <a:schemeClr val="tx1"/>
                </a:solidFill>
              </a:rPr>
              <a:t>]</a:t>
            </a:r>
          </a:p>
        </p:txBody>
      </p:sp>
      <p:sp>
        <p:nvSpPr>
          <p:cNvPr id="66" name="矩形 65"/>
          <p:cNvSpPr/>
          <p:nvPr/>
        </p:nvSpPr>
        <p:spPr>
          <a:xfrm>
            <a:off x="8682286" y="3228967"/>
            <a:ext cx="1176090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2400" b="1" dirty="0">
                <a:solidFill>
                  <a:schemeClr val="tx1"/>
                </a:solidFill>
              </a:rPr>
              <a:t>  </a:t>
            </a:r>
            <a:r>
              <a:rPr lang="en-US" altLang="zh-TW" sz="2400" b="1" dirty="0">
                <a:solidFill>
                  <a:schemeClr val="tx1"/>
                </a:solidFill>
              </a:rPr>
              <a:t>Enter</a:t>
            </a:r>
            <a:endParaRPr lang="zh-TW" altLang="en-US" sz="2400" b="1" dirty="0">
              <a:solidFill>
                <a:schemeClr val="tx1"/>
              </a:solidFill>
            </a:endParaRPr>
          </a:p>
        </p:txBody>
      </p:sp>
      <p:sp>
        <p:nvSpPr>
          <p:cNvPr id="67" name="矩形 66"/>
          <p:cNvSpPr/>
          <p:nvPr/>
        </p:nvSpPr>
        <p:spPr>
          <a:xfrm>
            <a:off x="413789" y="3228965"/>
            <a:ext cx="1007861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b="1" dirty="0">
                <a:solidFill>
                  <a:schemeClr val="tx1"/>
                </a:solidFill>
              </a:rPr>
              <a:t>Caps</a:t>
            </a:r>
          </a:p>
          <a:p>
            <a:r>
              <a:rPr lang="en-US" altLang="zh-TW" sz="1600" b="1" dirty="0">
                <a:solidFill>
                  <a:schemeClr val="tx1"/>
                </a:solidFill>
              </a:rPr>
              <a:t>Lock</a:t>
            </a:r>
            <a:r>
              <a:rPr lang="zh-TW" altLang="en-US" sz="1600" b="1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68" name="矩形 67"/>
          <p:cNvSpPr/>
          <p:nvPr/>
        </p:nvSpPr>
        <p:spPr>
          <a:xfrm>
            <a:off x="1621672" y="3914758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dirty="0">
                <a:solidFill>
                  <a:schemeClr val="tx1"/>
                </a:solidFill>
              </a:rPr>
              <a:t>Z </a:t>
            </a:r>
            <a:r>
              <a:rPr lang="zh-TW" altLang="en-US" sz="1600" dirty="0">
                <a:solidFill>
                  <a:schemeClr val="tx1"/>
                </a:solidFill>
              </a:rPr>
              <a:t>ㄈ</a:t>
            </a:r>
            <a:endParaRPr lang="en-US" altLang="zh-TW" sz="1600" dirty="0">
              <a:solidFill>
                <a:schemeClr val="tx1"/>
              </a:solidFill>
            </a:endParaRPr>
          </a:p>
          <a:p>
            <a:endParaRPr lang="zh-TW" altLang="en-US" sz="1600" dirty="0">
              <a:solidFill>
                <a:schemeClr val="tx1"/>
              </a:solidFill>
            </a:endParaRPr>
          </a:p>
        </p:txBody>
      </p:sp>
      <p:sp>
        <p:nvSpPr>
          <p:cNvPr id="69" name="矩形 68"/>
          <p:cNvSpPr/>
          <p:nvPr/>
        </p:nvSpPr>
        <p:spPr>
          <a:xfrm>
            <a:off x="2272342" y="3914758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dirty="0">
                <a:solidFill>
                  <a:schemeClr val="tx1"/>
                </a:solidFill>
              </a:rPr>
              <a:t>X</a:t>
            </a:r>
            <a:r>
              <a:rPr lang="zh-TW" altLang="en-US" sz="1600" dirty="0">
                <a:solidFill>
                  <a:schemeClr val="tx1"/>
                </a:solidFill>
              </a:rPr>
              <a:t> ㄌ</a:t>
            </a:r>
            <a:endParaRPr lang="en-US" altLang="zh-TW" sz="1600" dirty="0">
              <a:solidFill>
                <a:schemeClr val="tx1"/>
              </a:solidFill>
            </a:endParaRPr>
          </a:p>
          <a:p>
            <a:endParaRPr lang="zh-TW" altLang="en-US" sz="1600" dirty="0">
              <a:solidFill>
                <a:schemeClr val="tx1"/>
              </a:solidFill>
            </a:endParaRPr>
          </a:p>
        </p:txBody>
      </p:sp>
      <p:sp>
        <p:nvSpPr>
          <p:cNvPr id="70" name="矩形 69"/>
          <p:cNvSpPr/>
          <p:nvPr/>
        </p:nvSpPr>
        <p:spPr>
          <a:xfrm>
            <a:off x="2923012" y="3914758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dirty="0">
                <a:solidFill>
                  <a:schemeClr val="tx1"/>
                </a:solidFill>
              </a:rPr>
              <a:t>C</a:t>
            </a:r>
            <a:r>
              <a:rPr lang="zh-TW" altLang="en-US" sz="1600" dirty="0">
                <a:solidFill>
                  <a:schemeClr val="tx1"/>
                </a:solidFill>
              </a:rPr>
              <a:t> ㄏ</a:t>
            </a:r>
            <a:endParaRPr lang="en-US" altLang="zh-TW" sz="1600" dirty="0">
              <a:solidFill>
                <a:schemeClr val="tx1"/>
              </a:solidFill>
            </a:endParaRPr>
          </a:p>
          <a:p>
            <a:endParaRPr lang="zh-TW" altLang="en-US" sz="1600" dirty="0">
              <a:solidFill>
                <a:schemeClr val="tx1"/>
              </a:solidFill>
            </a:endParaRPr>
          </a:p>
        </p:txBody>
      </p:sp>
      <p:sp>
        <p:nvSpPr>
          <p:cNvPr id="71" name="矩形 70"/>
          <p:cNvSpPr/>
          <p:nvPr/>
        </p:nvSpPr>
        <p:spPr>
          <a:xfrm>
            <a:off x="3573682" y="3914758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dirty="0">
                <a:solidFill>
                  <a:schemeClr val="tx1"/>
                </a:solidFill>
              </a:rPr>
              <a:t>V</a:t>
            </a:r>
            <a:r>
              <a:rPr lang="zh-TW" altLang="en-US" sz="1600" dirty="0">
                <a:solidFill>
                  <a:schemeClr val="tx1"/>
                </a:solidFill>
              </a:rPr>
              <a:t> ㄒ</a:t>
            </a:r>
            <a:endParaRPr lang="en-US" altLang="zh-TW" sz="1600" dirty="0">
              <a:solidFill>
                <a:schemeClr val="tx1"/>
              </a:solidFill>
            </a:endParaRPr>
          </a:p>
          <a:p>
            <a:endParaRPr lang="zh-TW" altLang="en-US" sz="1600" dirty="0">
              <a:solidFill>
                <a:schemeClr val="tx1"/>
              </a:solidFill>
            </a:endParaRPr>
          </a:p>
        </p:txBody>
      </p:sp>
      <p:sp>
        <p:nvSpPr>
          <p:cNvPr id="72" name="矩形 71"/>
          <p:cNvSpPr/>
          <p:nvPr/>
        </p:nvSpPr>
        <p:spPr>
          <a:xfrm>
            <a:off x="4224352" y="3914758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dirty="0">
                <a:solidFill>
                  <a:schemeClr val="tx1"/>
                </a:solidFill>
              </a:rPr>
              <a:t>B</a:t>
            </a:r>
            <a:r>
              <a:rPr lang="zh-TW" altLang="en-US" sz="1600" dirty="0">
                <a:solidFill>
                  <a:schemeClr val="tx1"/>
                </a:solidFill>
              </a:rPr>
              <a:t> ㄖ</a:t>
            </a:r>
            <a:endParaRPr lang="en-US" altLang="zh-TW" sz="1600" dirty="0">
              <a:solidFill>
                <a:schemeClr val="tx1"/>
              </a:solidFill>
            </a:endParaRPr>
          </a:p>
          <a:p>
            <a:endParaRPr lang="zh-TW" altLang="en-US" sz="1600" dirty="0">
              <a:solidFill>
                <a:schemeClr val="tx1"/>
              </a:solidFill>
            </a:endParaRPr>
          </a:p>
        </p:txBody>
      </p:sp>
      <p:sp>
        <p:nvSpPr>
          <p:cNvPr id="73" name="矩形 72"/>
          <p:cNvSpPr/>
          <p:nvPr/>
        </p:nvSpPr>
        <p:spPr>
          <a:xfrm>
            <a:off x="4875022" y="3914758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dirty="0">
                <a:solidFill>
                  <a:schemeClr val="tx1"/>
                </a:solidFill>
              </a:rPr>
              <a:t>N</a:t>
            </a:r>
            <a:r>
              <a:rPr lang="zh-TW" altLang="en-US" sz="1600" dirty="0">
                <a:solidFill>
                  <a:schemeClr val="tx1"/>
                </a:solidFill>
              </a:rPr>
              <a:t> 厶</a:t>
            </a:r>
            <a:endParaRPr lang="en-US" altLang="zh-TW" sz="1600" dirty="0">
              <a:solidFill>
                <a:schemeClr val="tx1"/>
              </a:solidFill>
            </a:endParaRPr>
          </a:p>
          <a:p>
            <a:endParaRPr lang="zh-TW" altLang="en-US" sz="1600" dirty="0">
              <a:solidFill>
                <a:schemeClr val="tx1"/>
              </a:solidFill>
            </a:endParaRPr>
          </a:p>
        </p:txBody>
      </p:sp>
      <p:sp>
        <p:nvSpPr>
          <p:cNvPr id="74" name="矩形 73"/>
          <p:cNvSpPr/>
          <p:nvPr/>
        </p:nvSpPr>
        <p:spPr>
          <a:xfrm>
            <a:off x="5525692" y="3914758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300" dirty="0">
                <a:solidFill>
                  <a:schemeClr val="tx1"/>
                </a:solidFill>
              </a:rPr>
              <a:t>M</a:t>
            </a:r>
            <a:r>
              <a:rPr lang="zh-TW" altLang="en-US" sz="1300" dirty="0">
                <a:solidFill>
                  <a:schemeClr val="tx1"/>
                </a:solidFill>
              </a:rPr>
              <a:t> ㄩ</a:t>
            </a:r>
            <a:endParaRPr lang="en-US" altLang="zh-TW" sz="1300" dirty="0">
              <a:solidFill>
                <a:schemeClr val="tx1"/>
              </a:solidFill>
            </a:endParaRPr>
          </a:p>
          <a:p>
            <a:endParaRPr lang="zh-TW" altLang="en-US" sz="1400" dirty="0">
              <a:solidFill>
                <a:schemeClr val="tx1"/>
              </a:solidFill>
            </a:endParaRPr>
          </a:p>
        </p:txBody>
      </p:sp>
      <p:sp>
        <p:nvSpPr>
          <p:cNvPr id="75" name="矩形 74"/>
          <p:cNvSpPr/>
          <p:nvPr/>
        </p:nvSpPr>
        <p:spPr>
          <a:xfrm>
            <a:off x="6176362" y="3914758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dirty="0">
                <a:solidFill>
                  <a:schemeClr val="tx1"/>
                </a:solidFill>
              </a:rPr>
              <a:t>&lt;</a:t>
            </a:r>
            <a:r>
              <a:rPr lang="zh-TW" altLang="en-US" sz="1600" dirty="0">
                <a:solidFill>
                  <a:schemeClr val="tx1"/>
                </a:solidFill>
              </a:rPr>
              <a:t> ㄝ</a:t>
            </a:r>
            <a:endParaRPr lang="en-US" altLang="zh-TW" sz="1600" dirty="0">
              <a:solidFill>
                <a:schemeClr val="tx1"/>
              </a:solidFill>
            </a:endParaRPr>
          </a:p>
          <a:p>
            <a:r>
              <a:rPr lang="zh-TW" altLang="en-US" sz="1600" dirty="0">
                <a:solidFill>
                  <a:schemeClr val="tx1"/>
                </a:solidFill>
              </a:rPr>
              <a:t>，</a:t>
            </a:r>
          </a:p>
        </p:txBody>
      </p:sp>
      <p:sp>
        <p:nvSpPr>
          <p:cNvPr id="76" name="矩形 75"/>
          <p:cNvSpPr/>
          <p:nvPr/>
        </p:nvSpPr>
        <p:spPr>
          <a:xfrm>
            <a:off x="6827032" y="3914758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dirty="0">
                <a:solidFill>
                  <a:schemeClr val="tx1"/>
                </a:solidFill>
              </a:rPr>
              <a:t>&gt;</a:t>
            </a:r>
            <a:r>
              <a:rPr lang="zh-TW" altLang="en-US" sz="1600" dirty="0">
                <a:solidFill>
                  <a:schemeClr val="tx1"/>
                </a:solidFill>
              </a:rPr>
              <a:t> ㄡ</a:t>
            </a:r>
            <a:endParaRPr lang="en-US" altLang="zh-TW" sz="1600" dirty="0">
              <a:solidFill>
                <a:schemeClr val="tx1"/>
              </a:solidFill>
            </a:endParaRPr>
          </a:p>
          <a:p>
            <a:r>
              <a:rPr lang="en-US" altLang="zh-TW" sz="1600" dirty="0">
                <a:solidFill>
                  <a:schemeClr val="tx1"/>
                </a:solidFill>
              </a:rPr>
              <a:t>‧</a:t>
            </a:r>
            <a:endParaRPr lang="zh-TW" altLang="en-US" sz="1600" dirty="0">
              <a:solidFill>
                <a:schemeClr val="tx1"/>
              </a:solidFill>
            </a:endParaRPr>
          </a:p>
        </p:txBody>
      </p:sp>
      <p:sp>
        <p:nvSpPr>
          <p:cNvPr id="77" name="矩形 76"/>
          <p:cNvSpPr/>
          <p:nvPr/>
        </p:nvSpPr>
        <p:spPr>
          <a:xfrm>
            <a:off x="7492577" y="3914756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dirty="0">
                <a:solidFill>
                  <a:schemeClr val="tx1"/>
                </a:solidFill>
              </a:rPr>
              <a:t>?</a:t>
            </a:r>
            <a:r>
              <a:rPr lang="zh-TW" altLang="en-US" sz="1600" dirty="0">
                <a:solidFill>
                  <a:schemeClr val="tx1"/>
                </a:solidFill>
              </a:rPr>
              <a:t> ㄥ</a:t>
            </a:r>
            <a:endParaRPr lang="en-US" altLang="zh-TW" sz="1600" dirty="0">
              <a:solidFill>
                <a:schemeClr val="tx1"/>
              </a:solidFill>
            </a:endParaRPr>
          </a:p>
          <a:p>
            <a:r>
              <a:rPr lang="en-US" altLang="zh-TW" sz="1600" dirty="0">
                <a:solidFill>
                  <a:schemeClr val="tx1"/>
                </a:solidFill>
              </a:rPr>
              <a:t>/</a:t>
            </a:r>
          </a:p>
        </p:txBody>
      </p:sp>
      <p:sp>
        <p:nvSpPr>
          <p:cNvPr id="78" name="矩形 77"/>
          <p:cNvSpPr/>
          <p:nvPr/>
        </p:nvSpPr>
        <p:spPr>
          <a:xfrm>
            <a:off x="8156948" y="3914758"/>
            <a:ext cx="1701428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2400" b="1" dirty="0">
                <a:solidFill>
                  <a:schemeClr val="tx1"/>
                </a:solidFill>
              </a:rPr>
              <a:t>  </a:t>
            </a:r>
            <a:r>
              <a:rPr lang="en-US" altLang="zh-TW" sz="2400" b="1" dirty="0">
                <a:solidFill>
                  <a:schemeClr val="tx1"/>
                </a:solidFill>
              </a:rPr>
              <a:t>Shift</a:t>
            </a:r>
            <a:endParaRPr lang="zh-TW" altLang="en-US" sz="2400" b="1" dirty="0">
              <a:solidFill>
                <a:schemeClr val="tx1"/>
              </a:solidFill>
            </a:endParaRPr>
          </a:p>
        </p:txBody>
      </p:sp>
      <p:sp>
        <p:nvSpPr>
          <p:cNvPr id="79" name="矩形 78"/>
          <p:cNvSpPr/>
          <p:nvPr/>
        </p:nvSpPr>
        <p:spPr>
          <a:xfrm>
            <a:off x="413789" y="3929032"/>
            <a:ext cx="1114424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2400" b="1" dirty="0">
                <a:solidFill>
                  <a:schemeClr val="tx1"/>
                </a:solidFill>
              </a:rPr>
              <a:t>Shift</a:t>
            </a:r>
            <a:r>
              <a:rPr lang="zh-TW" altLang="en-US" sz="2400" b="1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80" name="矩形 79"/>
          <p:cNvSpPr/>
          <p:nvPr/>
        </p:nvSpPr>
        <p:spPr>
          <a:xfrm>
            <a:off x="1421650" y="4657689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zh-TW" sz="1600" dirty="0">
              <a:solidFill>
                <a:schemeClr val="tx1"/>
              </a:solidFill>
            </a:endParaRPr>
          </a:p>
          <a:p>
            <a:endParaRPr lang="zh-TW" altLang="en-US" sz="1600" dirty="0">
              <a:solidFill>
                <a:schemeClr val="tx1"/>
              </a:solidFill>
            </a:endParaRPr>
          </a:p>
        </p:txBody>
      </p:sp>
      <p:sp>
        <p:nvSpPr>
          <p:cNvPr id="81" name="矩形 80"/>
          <p:cNvSpPr/>
          <p:nvPr/>
        </p:nvSpPr>
        <p:spPr>
          <a:xfrm>
            <a:off x="2143755" y="4657689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dirty="0">
                <a:solidFill>
                  <a:schemeClr val="tx1"/>
                </a:solidFill>
              </a:rPr>
              <a:t>ALT</a:t>
            </a:r>
            <a:endParaRPr lang="zh-TW" altLang="en-US" dirty="0">
              <a:solidFill>
                <a:schemeClr val="tx1"/>
              </a:solidFill>
            </a:endParaRPr>
          </a:p>
        </p:txBody>
      </p:sp>
      <p:sp>
        <p:nvSpPr>
          <p:cNvPr id="82" name="矩形 81"/>
          <p:cNvSpPr/>
          <p:nvPr/>
        </p:nvSpPr>
        <p:spPr>
          <a:xfrm>
            <a:off x="2923012" y="4657691"/>
            <a:ext cx="3904020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zh-TW" sz="1600" dirty="0">
              <a:solidFill>
                <a:schemeClr val="tx1"/>
              </a:solidFill>
            </a:endParaRPr>
          </a:p>
          <a:p>
            <a:endParaRPr lang="zh-TW" altLang="en-US" sz="1600" dirty="0">
              <a:solidFill>
                <a:schemeClr val="tx1"/>
              </a:solidFill>
            </a:endParaRPr>
          </a:p>
        </p:txBody>
      </p:sp>
      <p:sp>
        <p:nvSpPr>
          <p:cNvPr id="83" name="矩形 82"/>
          <p:cNvSpPr/>
          <p:nvPr/>
        </p:nvSpPr>
        <p:spPr>
          <a:xfrm>
            <a:off x="6985374" y="4671965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2000" b="1" dirty="0">
                <a:solidFill>
                  <a:schemeClr val="tx1"/>
                </a:solidFill>
              </a:rPr>
              <a:t>ALT</a:t>
            </a:r>
            <a:endParaRPr lang="zh-TW" altLang="en-US" sz="2000" b="1" dirty="0">
              <a:solidFill>
                <a:schemeClr val="tx1"/>
              </a:solidFill>
            </a:endParaRPr>
          </a:p>
        </p:txBody>
      </p:sp>
      <p:sp>
        <p:nvSpPr>
          <p:cNvPr id="84" name="矩形 83"/>
          <p:cNvSpPr/>
          <p:nvPr/>
        </p:nvSpPr>
        <p:spPr>
          <a:xfrm>
            <a:off x="7692642" y="4671965"/>
            <a:ext cx="989644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zh-TW" sz="1600" dirty="0">
              <a:solidFill>
                <a:schemeClr val="tx1"/>
              </a:solidFill>
            </a:endParaRPr>
          </a:p>
        </p:txBody>
      </p:sp>
      <p:sp>
        <p:nvSpPr>
          <p:cNvPr id="85" name="矩形 84"/>
          <p:cNvSpPr/>
          <p:nvPr/>
        </p:nvSpPr>
        <p:spPr>
          <a:xfrm>
            <a:off x="8793916" y="4657691"/>
            <a:ext cx="1064459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2400" b="1" dirty="0">
                <a:solidFill>
                  <a:schemeClr val="tx1"/>
                </a:solidFill>
              </a:rPr>
              <a:t>Ctrl</a:t>
            </a:r>
            <a:endParaRPr lang="zh-TW" altLang="en-US" sz="2400" b="1" dirty="0">
              <a:solidFill>
                <a:schemeClr val="tx1"/>
              </a:solidFill>
            </a:endParaRPr>
          </a:p>
        </p:txBody>
      </p:sp>
      <p:sp>
        <p:nvSpPr>
          <p:cNvPr id="86" name="矩形 85"/>
          <p:cNvSpPr/>
          <p:nvPr/>
        </p:nvSpPr>
        <p:spPr>
          <a:xfrm>
            <a:off x="413789" y="4671965"/>
            <a:ext cx="849519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2400" b="1" dirty="0">
                <a:solidFill>
                  <a:schemeClr val="tx1"/>
                </a:solidFill>
              </a:rPr>
              <a:t>Ctrl</a:t>
            </a:r>
            <a:r>
              <a:rPr lang="zh-TW" altLang="en-US" sz="2400" b="1" dirty="0">
                <a:solidFill>
                  <a:schemeClr val="tx1"/>
                </a:solidFill>
              </a:rPr>
              <a:t> </a:t>
            </a:r>
          </a:p>
        </p:txBody>
      </p:sp>
      <p:graphicFrame>
        <p:nvGraphicFramePr>
          <p:cNvPr id="87" name="物件 8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2115569"/>
              </p:ext>
            </p:extLst>
          </p:nvPr>
        </p:nvGraphicFramePr>
        <p:xfrm>
          <a:off x="1526682" y="4757760"/>
          <a:ext cx="344432" cy="342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4" name="Image" r:id="rId3" imgW="2831400" imgH="2818800" progId="Photoshop.Image.7">
                  <p:embed/>
                </p:oleObj>
              </mc:Choice>
              <mc:Fallback>
                <p:oleObj name="Image" r:id="rId3" imgW="2831400" imgH="2818800" progId="Photoshop.Image.7">
                  <p:embed/>
                  <p:pic>
                    <p:nvPicPr>
                      <p:cNvPr id="2" name="物件 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26682" y="4757760"/>
                        <a:ext cx="344432" cy="3428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88" name="群組 87"/>
          <p:cNvGrpSpPr/>
          <p:nvPr/>
        </p:nvGrpSpPr>
        <p:grpSpPr>
          <a:xfrm>
            <a:off x="7753495" y="4729184"/>
            <a:ext cx="417741" cy="485716"/>
            <a:chOff x="4099020" y="5672138"/>
            <a:chExt cx="698189" cy="771525"/>
          </a:xfrm>
        </p:grpSpPr>
        <p:sp>
          <p:nvSpPr>
            <p:cNvPr id="89" name="矩形 88"/>
            <p:cNvSpPr/>
            <p:nvPr/>
          </p:nvSpPr>
          <p:spPr>
            <a:xfrm>
              <a:off x="4099020" y="5672138"/>
              <a:ext cx="698189" cy="771525"/>
            </a:xfrm>
            <a:prstGeom prst="rect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90" name="矩形 89"/>
            <p:cNvSpPr/>
            <p:nvPr/>
          </p:nvSpPr>
          <p:spPr>
            <a:xfrm>
              <a:off x="4245356" y="5822221"/>
              <a:ext cx="360707" cy="98194"/>
            </a:xfrm>
            <a:prstGeom prst="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91" name="矩形 90"/>
            <p:cNvSpPr/>
            <p:nvPr/>
          </p:nvSpPr>
          <p:spPr>
            <a:xfrm>
              <a:off x="4223764" y="6023999"/>
              <a:ext cx="410875" cy="98194"/>
            </a:xfrm>
            <a:prstGeom prst="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92" name="矩形 91"/>
            <p:cNvSpPr/>
            <p:nvPr/>
          </p:nvSpPr>
          <p:spPr>
            <a:xfrm>
              <a:off x="4223764" y="6213309"/>
              <a:ext cx="410875" cy="98194"/>
            </a:xfrm>
            <a:prstGeom prst="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94" name="矩形 93"/>
          <p:cNvSpPr/>
          <p:nvPr/>
        </p:nvSpPr>
        <p:spPr>
          <a:xfrm>
            <a:off x="1892242" y="1771627"/>
            <a:ext cx="408676" cy="43816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5" name="矩形 94"/>
          <p:cNvSpPr/>
          <p:nvPr/>
        </p:nvSpPr>
        <p:spPr>
          <a:xfrm>
            <a:off x="5415289" y="2481365"/>
            <a:ext cx="402709" cy="421855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6" name="矩形 95"/>
          <p:cNvSpPr/>
          <p:nvPr/>
        </p:nvSpPr>
        <p:spPr>
          <a:xfrm>
            <a:off x="7103569" y="1757373"/>
            <a:ext cx="402709" cy="421855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7" name="矩形 96"/>
          <p:cNvSpPr/>
          <p:nvPr/>
        </p:nvSpPr>
        <p:spPr>
          <a:xfrm>
            <a:off x="3217705" y="1714487"/>
            <a:ext cx="402709" cy="421855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8" name="矩形 97"/>
          <p:cNvSpPr/>
          <p:nvPr/>
        </p:nvSpPr>
        <p:spPr>
          <a:xfrm>
            <a:off x="8759315" y="3309026"/>
            <a:ext cx="1032385" cy="421855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0" name="流程圖: 循序存取儲存裝置 99"/>
          <p:cNvSpPr/>
          <p:nvPr/>
        </p:nvSpPr>
        <p:spPr>
          <a:xfrm>
            <a:off x="1207048" y="1247448"/>
            <a:ext cx="622905" cy="585489"/>
          </a:xfrm>
          <a:prstGeom prst="flowChartMagneticTap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>
                <a:solidFill>
                  <a:srgbClr val="FF0000"/>
                </a:solidFill>
              </a:rPr>
              <a:t>1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101" name="流程圖: 循序存取儲存裝置 100"/>
          <p:cNvSpPr/>
          <p:nvPr/>
        </p:nvSpPr>
        <p:spPr>
          <a:xfrm>
            <a:off x="4752505" y="1990848"/>
            <a:ext cx="622905" cy="585489"/>
          </a:xfrm>
          <a:prstGeom prst="flowChartMagneticTap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>
                <a:solidFill>
                  <a:srgbClr val="FF0000"/>
                </a:solidFill>
              </a:rPr>
              <a:t>2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102" name="矩形 101"/>
          <p:cNvSpPr/>
          <p:nvPr/>
        </p:nvSpPr>
        <p:spPr>
          <a:xfrm>
            <a:off x="2207459" y="364198"/>
            <a:ext cx="18004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dirty="0"/>
              <a:t>如何輸入「</a:t>
            </a:r>
            <a:r>
              <a:rPr lang="zh-TW" altLang="en-US" dirty="0">
                <a:solidFill>
                  <a:srgbClr val="FF0000"/>
                </a:solidFill>
              </a:rPr>
              <a:t>電</a:t>
            </a:r>
            <a:r>
              <a:rPr lang="zh-TW" altLang="en-US" dirty="0"/>
              <a:t>」</a:t>
            </a:r>
            <a:endParaRPr lang="en-US" altLang="zh-TW" dirty="0"/>
          </a:p>
        </p:txBody>
      </p:sp>
      <p:sp>
        <p:nvSpPr>
          <p:cNvPr id="103" name="流程圖: 循序存取儲存裝置 102"/>
          <p:cNvSpPr/>
          <p:nvPr/>
        </p:nvSpPr>
        <p:spPr>
          <a:xfrm>
            <a:off x="6417399" y="1293171"/>
            <a:ext cx="622905" cy="585489"/>
          </a:xfrm>
          <a:prstGeom prst="flowChartMagneticTap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>
                <a:solidFill>
                  <a:srgbClr val="FF0000"/>
                </a:solidFill>
              </a:rPr>
              <a:t>3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104" name="流程圖: 循序存取儲存裝置 103"/>
          <p:cNvSpPr/>
          <p:nvPr/>
        </p:nvSpPr>
        <p:spPr>
          <a:xfrm>
            <a:off x="2472033" y="1107566"/>
            <a:ext cx="622905" cy="585489"/>
          </a:xfrm>
          <a:prstGeom prst="flowChartMagneticTap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>
                <a:solidFill>
                  <a:srgbClr val="FF0000"/>
                </a:solidFill>
              </a:rPr>
              <a:t>4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105" name="流程圖: 循序存取儲存裝置 104"/>
          <p:cNvSpPr/>
          <p:nvPr/>
        </p:nvSpPr>
        <p:spPr>
          <a:xfrm>
            <a:off x="10160395" y="4500543"/>
            <a:ext cx="622905" cy="585489"/>
          </a:xfrm>
          <a:prstGeom prst="flowChartMagneticTap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>
                <a:solidFill>
                  <a:srgbClr val="FF0000"/>
                </a:solidFill>
              </a:rPr>
              <a:t>5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106" name="文字方塊 105"/>
          <p:cNvSpPr txBox="1"/>
          <p:nvPr/>
        </p:nvSpPr>
        <p:spPr>
          <a:xfrm>
            <a:off x="10503899" y="5308562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>
                <a:solidFill>
                  <a:srgbClr val="FF0000"/>
                </a:solidFill>
              </a:rPr>
              <a:t>記得選字</a:t>
            </a:r>
          </a:p>
        </p:txBody>
      </p:sp>
      <p:sp>
        <p:nvSpPr>
          <p:cNvPr id="107" name="流程圖: 循序存取儲存裝置 106"/>
          <p:cNvSpPr/>
          <p:nvPr/>
        </p:nvSpPr>
        <p:spPr>
          <a:xfrm>
            <a:off x="7945918" y="3018388"/>
            <a:ext cx="622905" cy="585489"/>
          </a:xfrm>
          <a:prstGeom prst="flowChartMagneticTap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>
                <a:solidFill>
                  <a:srgbClr val="FF0000"/>
                </a:solidFill>
              </a:rPr>
              <a:t>6</a:t>
            </a:r>
            <a:endParaRPr lang="zh-TW" altLang="en-US" dirty="0">
              <a:solidFill>
                <a:srgbClr val="FF0000"/>
              </a:solidFill>
            </a:endParaRPr>
          </a:p>
        </p:txBody>
      </p:sp>
      <p:pic>
        <p:nvPicPr>
          <p:cNvPr id="108" name="圖片 107"/>
          <p:cNvPicPr>
            <a:picLocks noChangeAspect="1"/>
          </p:cNvPicPr>
          <p:nvPr/>
        </p:nvPicPr>
        <p:blipFill>
          <a:blip r:embed="rId5">
            <a:duotone>
              <a:prstClr val="black"/>
              <a:schemeClr val="accent4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9604473" y="5149518"/>
            <a:ext cx="895475" cy="943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04106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群組 1"/>
          <p:cNvGrpSpPr/>
          <p:nvPr/>
        </p:nvGrpSpPr>
        <p:grpSpPr>
          <a:xfrm>
            <a:off x="2227811" y="1876845"/>
            <a:ext cx="5297112" cy="2100516"/>
            <a:chOff x="4123113" y="3456263"/>
            <a:chExt cx="5297112" cy="2100516"/>
          </a:xfrm>
        </p:grpSpPr>
        <p:pic>
          <p:nvPicPr>
            <p:cNvPr id="3" name="圖片 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123113" y="3456263"/>
              <a:ext cx="5297112" cy="2100516"/>
            </a:xfrm>
            <a:prstGeom prst="rect">
              <a:avLst/>
            </a:prstGeom>
          </p:spPr>
        </p:pic>
        <p:sp>
          <p:nvSpPr>
            <p:cNvPr id="4" name="矩形 3"/>
            <p:cNvSpPr/>
            <p:nvPr/>
          </p:nvSpPr>
          <p:spPr>
            <a:xfrm>
              <a:off x="5270269" y="5170516"/>
              <a:ext cx="1770611" cy="307571"/>
            </a:xfrm>
            <a:prstGeom prst="rect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6" name="橢圓形圖說文字 5"/>
          <p:cNvSpPr/>
          <p:nvPr/>
        </p:nvSpPr>
        <p:spPr>
          <a:xfrm>
            <a:off x="5331229" y="1257268"/>
            <a:ext cx="1801092" cy="847898"/>
          </a:xfrm>
          <a:prstGeom prst="wedgeEllipseCallout">
            <a:avLst>
              <a:gd name="adj1" fmla="val -947"/>
              <a:gd name="adj2" fmla="val 79166"/>
            </a:avLst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>
                <a:solidFill>
                  <a:srgbClr val="FF0000"/>
                </a:solidFill>
              </a:rPr>
              <a:t>刪除前面</a:t>
            </a:r>
            <a:r>
              <a:rPr lang="en-US" altLang="zh-TW" dirty="0">
                <a:solidFill>
                  <a:srgbClr val="FF0000"/>
                </a:solidFill>
              </a:rPr>
              <a:t/>
            </a:r>
            <a:br>
              <a:rPr lang="en-US" altLang="zh-TW" dirty="0">
                <a:solidFill>
                  <a:srgbClr val="FF0000"/>
                </a:solidFill>
              </a:rPr>
            </a:br>
            <a:r>
              <a:rPr lang="en-US" altLang="zh-TW" b="1" dirty="0">
                <a:solidFill>
                  <a:srgbClr val="FF0000"/>
                </a:solidFill>
              </a:rPr>
              <a:t>Backspace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7" name="橢圓形圖說文字 6"/>
          <p:cNvSpPr/>
          <p:nvPr/>
        </p:nvSpPr>
        <p:spPr>
          <a:xfrm>
            <a:off x="7040879" y="2040710"/>
            <a:ext cx="2086496" cy="847898"/>
          </a:xfrm>
          <a:prstGeom prst="wedgeEllipseCallout">
            <a:avLst>
              <a:gd name="adj1" fmla="val -59720"/>
              <a:gd name="adj2" fmla="val 8578"/>
            </a:avLst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>
                <a:solidFill>
                  <a:srgbClr val="FF0000"/>
                </a:solidFill>
              </a:rPr>
              <a:t>刪除後面</a:t>
            </a:r>
            <a:r>
              <a:rPr lang="en-US" altLang="zh-TW" dirty="0">
                <a:solidFill>
                  <a:srgbClr val="FF0000"/>
                </a:solidFill>
              </a:rPr>
              <a:t>delete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9" name="文字方塊 8"/>
          <p:cNvSpPr txBox="1"/>
          <p:nvPr/>
        </p:nvSpPr>
        <p:spPr>
          <a:xfrm>
            <a:off x="6795620" y="4706389"/>
            <a:ext cx="3692614" cy="923330"/>
          </a:xfrm>
          <a:prstGeom prst="rect">
            <a:avLst/>
          </a:prstGeom>
          <a:solidFill>
            <a:schemeClr val="accent4"/>
          </a:solidFill>
        </p:spPr>
        <p:txBody>
          <a:bodyPr wrap="none" rtlCol="0">
            <a:spAutoFit/>
          </a:bodyPr>
          <a:lstStyle/>
          <a:p>
            <a:r>
              <a:rPr lang="en-US" altLang="zh-TW" sz="5400" dirty="0"/>
              <a:t>Enter</a:t>
            </a:r>
            <a:r>
              <a:rPr lang="zh-TW" altLang="en-US" dirty="0"/>
              <a:t>是</a:t>
            </a:r>
            <a:r>
              <a:rPr lang="zh-TW" altLang="en-US" sz="2400" dirty="0">
                <a:solidFill>
                  <a:srgbClr val="FF0000"/>
                </a:solidFill>
              </a:rPr>
              <a:t>確定</a:t>
            </a:r>
            <a:r>
              <a:rPr lang="zh-TW" altLang="en-US" dirty="0">
                <a:solidFill>
                  <a:srgbClr val="FF0000"/>
                </a:solidFill>
              </a:rPr>
              <a:t>或</a:t>
            </a:r>
            <a:r>
              <a:rPr lang="zh-TW" altLang="en-US" sz="3600" dirty="0">
                <a:solidFill>
                  <a:srgbClr val="FF0000"/>
                </a:solidFill>
              </a:rPr>
              <a:t>換行</a:t>
            </a:r>
          </a:p>
        </p:txBody>
      </p:sp>
    </p:spTree>
    <p:extLst>
      <p:ext uri="{BB962C8B-B14F-4D97-AF65-F5344CB8AC3E}">
        <p14:creationId xmlns:p14="http://schemas.microsoft.com/office/powerpoint/2010/main" val="37766081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TW" altLang="en-US" dirty="0"/>
              <a:t>複習</a:t>
            </a:r>
            <a:r>
              <a:rPr lang="en-US" altLang="zh-TW" dirty="0">
                <a:sym typeface="Wingdings" panose="05000000000000000000" pitchFamily="2" charset="2"/>
              </a:rPr>
              <a:t></a:t>
            </a:r>
            <a:r>
              <a:rPr lang="zh-TW" altLang="en-US">
                <a:sym typeface="Wingdings" panose="05000000000000000000" pitchFamily="2" charset="2"/>
              </a:rPr>
              <a:t>如何輸入「程」</a:t>
            </a:r>
            <a:r>
              <a:rPr lang="en-US" altLang="zh-TW" dirty="0"/>
              <a:t/>
            </a:r>
            <a:br>
              <a:rPr lang="en-US" altLang="zh-TW" dirty="0"/>
            </a:br>
            <a:r>
              <a:rPr lang="zh-TW" altLang="en-US" dirty="0"/>
              <a:t>再按      選字，跳到第</a:t>
            </a:r>
            <a:r>
              <a:rPr lang="en-US" altLang="zh-TW" dirty="0"/>
              <a:t>3</a:t>
            </a:r>
            <a:r>
              <a:rPr lang="zh-TW" altLang="en-US" dirty="0"/>
              <a:t>個字後，</a:t>
            </a:r>
          </a:p>
        </p:txBody>
      </p:sp>
      <p:pic>
        <p:nvPicPr>
          <p:cNvPr id="3" name="內容版面配置區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6383" y="1865418"/>
            <a:ext cx="3118174" cy="4992582"/>
          </a:xfrm>
          <a:prstGeom prst="rect">
            <a:avLst/>
          </a:prstGeom>
        </p:spPr>
      </p:pic>
      <p:cxnSp>
        <p:nvCxnSpPr>
          <p:cNvPr id="4" name="直線單箭頭接點 3"/>
          <p:cNvCxnSpPr/>
          <p:nvPr/>
        </p:nvCxnSpPr>
        <p:spPr>
          <a:xfrm>
            <a:off x="2447887" y="972483"/>
            <a:ext cx="420" cy="573583"/>
          </a:xfrm>
          <a:prstGeom prst="straightConnector1">
            <a:avLst/>
          </a:prstGeom>
          <a:ln w="69850">
            <a:solidFill>
              <a:srgbClr val="FF0000"/>
            </a:solidFill>
            <a:miter lim="800000"/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字方塊 4"/>
          <p:cNvSpPr txBox="1"/>
          <p:nvPr/>
        </p:nvSpPr>
        <p:spPr>
          <a:xfrm>
            <a:off x="7240555" y="1690688"/>
            <a:ext cx="4339650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600" dirty="0">
                <a:solidFill>
                  <a:srgbClr val="FF0000"/>
                </a:solidFill>
              </a:rPr>
              <a:t>要按什麼？</a:t>
            </a:r>
            <a:endParaRPr lang="en-US" altLang="zh-TW" sz="3600" dirty="0">
              <a:solidFill>
                <a:srgbClr val="FF0000"/>
              </a:solidFill>
            </a:endParaRPr>
          </a:p>
          <a:p>
            <a:endParaRPr lang="en-US" altLang="zh-TW" sz="3600" dirty="0"/>
          </a:p>
          <a:p>
            <a:endParaRPr lang="en-US" altLang="zh-TW" sz="3600" dirty="0"/>
          </a:p>
          <a:p>
            <a:r>
              <a:rPr lang="zh-TW" altLang="en-US" sz="3600" dirty="0"/>
              <a:t>讓電腦知道你確定了</a:t>
            </a:r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23853" y="4457019"/>
            <a:ext cx="1524000" cy="1209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11436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>
            <a:extLst>
              <a:ext uri="{FF2B5EF4-FFF2-40B4-BE49-F238E27FC236}">
                <a16:creationId xmlns:a16="http://schemas.microsoft.com/office/drawing/2014/main" id="{EA6F8358-6B04-4CD7-A685-B64651CAE1C6}"/>
              </a:ext>
            </a:extLst>
          </p:cNvPr>
          <p:cNvSpPr txBox="1"/>
          <p:nvPr/>
        </p:nvSpPr>
        <p:spPr>
          <a:xfrm>
            <a:off x="1296140" y="171061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/>
              <a:t>輸入法</a:t>
            </a:r>
          </a:p>
        </p:txBody>
      </p:sp>
      <p:pic>
        <p:nvPicPr>
          <p:cNvPr id="3" name="圖片 2">
            <a:extLst>
              <a:ext uri="{FF2B5EF4-FFF2-40B4-BE49-F238E27FC236}">
                <a16:creationId xmlns:a16="http://schemas.microsoft.com/office/drawing/2014/main" id="{7B41AE09-D576-4B5C-8F68-E69DC56273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4459" y="540393"/>
            <a:ext cx="2105025" cy="1676400"/>
          </a:xfrm>
          <a:prstGeom prst="rect">
            <a:avLst/>
          </a:prstGeom>
        </p:spPr>
      </p:pic>
      <p:sp>
        <p:nvSpPr>
          <p:cNvPr id="4" name="文字方塊 3">
            <a:extLst>
              <a:ext uri="{FF2B5EF4-FFF2-40B4-BE49-F238E27FC236}">
                <a16:creationId xmlns:a16="http://schemas.microsoft.com/office/drawing/2014/main" id="{E0814FFD-0021-4C52-89AB-FBF1C2B545A3}"/>
              </a:ext>
            </a:extLst>
          </p:cNvPr>
          <p:cNvSpPr txBox="1"/>
          <p:nvPr/>
        </p:nvSpPr>
        <p:spPr>
          <a:xfrm>
            <a:off x="5228948" y="1951672"/>
            <a:ext cx="4099199" cy="31393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/>
              <a:t>練習打字在剛才的</a:t>
            </a:r>
            <a:r>
              <a:rPr lang="en-US" altLang="zh-TW" dirty="0"/>
              <a:t>doc</a:t>
            </a:r>
            <a:r>
              <a:rPr lang="zh-TW" altLang="en-US" dirty="0"/>
              <a:t> 檔案上方</a:t>
            </a:r>
            <a:r>
              <a:rPr lang="en-US" altLang="zh-TW" dirty="0"/>
              <a:t>,</a:t>
            </a:r>
            <a:r>
              <a:rPr lang="zh-TW" altLang="en-US" dirty="0"/>
              <a:t>加分題</a:t>
            </a:r>
            <a:endParaRPr lang="en-US" altLang="zh-TW" dirty="0"/>
          </a:p>
          <a:p>
            <a:endParaRPr lang="en-US" altLang="zh-TW" dirty="0"/>
          </a:p>
          <a:p>
            <a:r>
              <a:rPr lang="en-US" altLang="zh-TW" sz="5400" dirty="0">
                <a:solidFill>
                  <a:srgbClr val="FF0000"/>
                </a:solidFill>
              </a:rPr>
              <a:t>1.</a:t>
            </a:r>
            <a:r>
              <a:rPr lang="zh-TW" altLang="en-US" sz="5400" dirty="0">
                <a:solidFill>
                  <a:srgbClr val="FF0000"/>
                </a:solidFill>
              </a:rPr>
              <a:t>城市</a:t>
            </a:r>
            <a:endParaRPr lang="en-US" altLang="zh-TW" sz="5400" dirty="0">
              <a:solidFill>
                <a:srgbClr val="FF0000"/>
              </a:solidFill>
            </a:endParaRPr>
          </a:p>
          <a:p>
            <a:r>
              <a:rPr lang="en-US" altLang="zh-TW" sz="5400" dirty="0">
                <a:solidFill>
                  <a:srgbClr val="FF0000"/>
                </a:solidFill>
              </a:rPr>
              <a:t>2.</a:t>
            </a:r>
            <a:r>
              <a:rPr lang="zh-TW" altLang="en-US" sz="5400" dirty="0">
                <a:solidFill>
                  <a:srgbClr val="FF0000"/>
                </a:solidFill>
              </a:rPr>
              <a:t>程式</a:t>
            </a:r>
            <a:endParaRPr lang="en-US" altLang="zh-TW" sz="5400" dirty="0">
              <a:solidFill>
                <a:srgbClr val="FF0000"/>
              </a:solidFill>
            </a:endParaRPr>
          </a:p>
          <a:p>
            <a:r>
              <a:rPr lang="en-US" altLang="zh-TW" sz="5400" dirty="0">
                <a:solidFill>
                  <a:srgbClr val="FF0000"/>
                </a:solidFill>
              </a:rPr>
              <a:t>3.</a:t>
            </a:r>
            <a:r>
              <a:rPr lang="zh-TW" altLang="en-US" sz="5400" dirty="0">
                <a:solidFill>
                  <a:srgbClr val="FF0000"/>
                </a:solidFill>
              </a:rPr>
              <a:t>成事</a:t>
            </a:r>
          </a:p>
        </p:txBody>
      </p:sp>
    </p:spTree>
    <p:extLst>
      <p:ext uri="{BB962C8B-B14F-4D97-AF65-F5344CB8AC3E}">
        <p14:creationId xmlns:p14="http://schemas.microsoft.com/office/powerpoint/2010/main" val="11465164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/>
          <p:cNvSpPr txBox="1"/>
          <p:nvPr/>
        </p:nvSpPr>
        <p:spPr>
          <a:xfrm>
            <a:off x="951469" y="2067697"/>
            <a:ext cx="26772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 smtClean="0"/>
              <a:t>如何輸入標點符號</a:t>
            </a:r>
            <a:r>
              <a:rPr lang="en-US" altLang="zh-TW" dirty="0" smtClean="0"/>
              <a:t>?</a:t>
            </a:r>
            <a:endParaRPr lang="zh-TW" altLang="en-US" dirty="0"/>
          </a:p>
        </p:txBody>
      </p:sp>
      <p:sp>
        <p:nvSpPr>
          <p:cNvPr id="3" name="文字方塊 2"/>
          <p:cNvSpPr txBox="1"/>
          <p:nvPr/>
        </p:nvSpPr>
        <p:spPr>
          <a:xfrm>
            <a:off x="951470" y="333633"/>
            <a:ext cx="26772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 smtClean="0"/>
              <a:t>如何打得快</a:t>
            </a:r>
            <a:r>
              <a:rPr lang="en-US" altLang="zh-TW" dirty="0" smtClean="0"/>
              <a:t>?</a:t>
            </a:r>
            <a:endParaRPr lang="zh-TW" altLang="en-US" dirty="0"/>
          </a:p>
        </p:txBody>
      </p:sp>
      <p:sp>
        <p:nvSpPr>
          <p:cNvPr id="4" name="文字方塊 3"/>
          <p:cNvSpPr txBox="1"/>
          <p:nvPr/>
        </p:nvSpPr>
        <p:spPr>
          <a:xfrm>
            <a:off x="2092411" y="930876"/>
            <a:ext cx="78999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 smtClean="0"/>
              <a:t>一次輸入一個詞</a:t>
            </a:r>
            <a:r>
              <a:rPr lang="en-US" altLang="zh-TW" dirty="0" smtClean="0"/>
              <a:t>(2</a:t>
            </a:r>
            <a:r>
              <a:rPr lang="zh-TW" altLang="en-US" dirty="0" smtClean="0"/>
              <a:t>到</a:t>
            </a:r>
            <a:r>
              <a:rPr lang="en-US" altLang="zh-TW" dirty="0" smtClean="0"/>
              <a:t>4</a:t>
            </a:r>
            <a:r>
              <a:rPr lang="zh-TW" altLang="en-US" dirty="0" smtClean="0"/>
              <a:t>個字</a:t>
            </a:r>
            <a:r>
              <a:rPr lang="en-US" altLang="zh-TW" dirty="0" smtClean="0"/>
              <a:t>)</a:t>
            </a:r>
            <a:r>
              <a:rPr lang="zh-TW" altLang="en-US" dirty="0" smtClean="0"/>
              <a:t>，如：樹木，要</a:t>
            </a:r>
            <a:r>
              <a:rPr lang="zh-TW" altLang="en-US" dirty="0" smtClean="0">
                <a:solidFill>
                  <a:srgbClr val="FF0000"/>
                </a:solidFill>
              </a:rPr>
              <a:t>一口氣按完ㄕㄨˋ ㄇㄨˋ </a:t>
            </a:r>
            <a:r>
              <a:rPr lang="zh-TW" altLang="en-US" dirty="0" smtClean="0"/>
              <a:t>才看螢幕</a:t>
            </a:r>
            <a:endParaRPr lang="zh-TW" altLang="en-US" dirty="0"/>
          </a:p>
        </p:txBody>
      </p:sp>
      <p:sp>
        <p:nvSpPr>
          <p:cNvPr id="6" name="文字方塊 5"/>
          <p:cNvSpPr txBox="1"/>
          <p:nvPr/>
        </p:nvSpPr>
        <p:spPr>
          <a:xfrm>
            <a:off x="2560226" y="3080950"/>
            <a:ext cx="719620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左手壓</a:t>
            </a:r>
            <a:r>
              <a:rPr lang="en-US" altLang="zh-TW" dirty="0" smtClean="0"/>
              <a:t>Ctrl + Alt</a:t>
            </a:r>
            <a:r>
              <a:rPr lang="zh-TW" altLang="en-US" sz="3600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不放</a:t>
            </a:r>
            <a:r>
              <a:rPr lang="zh-TW" altLang="en-US" dirty="0" smtClean="0"/>
              <a:t>，</a:t>
            </a:r>
            <a:r>
              <a:rPr lang="zh-TW" altLang="en-U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同時</a:t>
            </a:r>
            <a:r>
              <a:rPr lang="zh-TW" altLang="en-US" dirty="0" smtClean="0"/>
              <a:t>右手輕輕</a:t>
            </a:r>
            <a:r>
              <a:rPr lang="zh-TW" altLang="en-US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按一下</a:t>
            </a:r>
            <a:r>
              <a:rPr lang="en-US" altLang="zh-TW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zh-TW" altLang="en-US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，</a:t>
            </a:r>
            <a:endParaRPr lang="zh-TW" altLang="en-US" sz="4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" name="圖片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477" t="6053" r="12119" b="-6053"/>
          <a:stretch/>
        </p:blipFill>
        <p:spPr>
          <a:xfrm>
            <a:off x="265107" y="4327452"/>
            <a:ext cx="2102518" cy="199809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圖片 7"/>
          <p:cNvPicPr>
            <a:picLocks noChangeAspect="1"/>
          </p:cNvPicPr>
          <p:nvPr/>
        </p:nvPicPr>
        <p:blipFill rotWithShape="1">
          <a:blip r:embed="rId3"/>
          <a:srcRect l="14033" b="37633"/>
          <a:stretch/>
        </p:blipFill>
        <p:spPr>
          <a:xfrm>
            <a:off x="6516130" y="4148396"/>
            <a:ext cx="5158688" cy="1609854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7283747" y="4993328"/>
            <a:ext cx="749643" cy="807308"/>
          </a:xfrm>
          <a:prstGeom prst="rect">
            <a:avLst/>
          </a:prstGeom>
          <a:noFill/>
          <a:ln w="57150">
            <a:solidFill>
              <a:srgbClr val="FF0000"/>
            </a:solidFill>
          </a:ln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7395" y="4217771"/>
            <a:ext cx="2709795" cy="209627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4211819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83703" y="2995484"/>
            <a:ext cx="6048375" cy="1905000"/>
          </a:xfrm>
          <a:prstGeom prst="rect">
            <a:avLst/>
          </a:prstGeom>
        </p:spPr>
      </p:pic>
      <p:sp>
        <p:nvSpPr>
          <p:cNvPr id="3" name="文字方塊 2"/>
          <p:cNvSpPr txBox="1"/>
          <p:nvPr/>
        </p:nvSpPr>
        <p:spPr>
          <a:xfrm>
            <a:off x="1737878" y="1377380"/>
            <a:ext cx="982352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左手壓</a:t>
            </a:r>
            <a:r>
              <a:rPr lang="en-US" altLang="zh-TW" dirty="0" smtClean="0"/>
              <a:t>Ctrl + Shift</a:t>
            </a:r>
            <a:r>
              <a:rPr lang="zh-TW" altLang="en-US" dirty="0" smtClean="0"/>
              <a:t>不放，</a:t>
            </a:r>
            <a:r>
              <a:rPr lang="zh-TW" altLang="en-US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同時</a:t>
            </a:r>
            <a:r>
              <a:rPr lang="zh-TW" altLang="en-US" dirty="0" smtClean="0"/>
              <a:t>右手</a:t>
            </a:r>
            <a:r>
              <a:rPr lang="zh-TW" altLang="en-US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按</a:t>
            </a:r>
            <a:r>
              <a:rPr lang="en-US" altLang="zh-TW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zh-TW" altLang="en-US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，</a:t>
            </a:r>
            <a:r>
              <a:rPr lang="zh-TW" altLang="en-US" sz="40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就會出現標點符號</a:t>
            </a:r>
            <a:endParaRPr lang="zh-TW" altLang="en-US" sz="40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241370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081" y="490409"/>
            <a:ext cx="1343025" cy="1428750"/>
          </a:xfrm>
          <a:prstGeom prst="rect">
            <a:avLst/>
          </a:prstGeom>
        </p:spPr>
      </p:pic>
      <p:pic>
        <p:nvPicPr>
          <p:cNvPr id="2" name="圖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94250" y="424944"/>
            <a:ext cx="10596693" cy="4597095"/>
          </a:xfrm>
          <a:prstGeom prst="rect">
            <a:avLst/>
          </a:prstGeom>
        </p:spPr>
      </p:pic>
      <p:sp>
        <p:nvSpPr>
          <p:cNvPr id="3" name="文字方塊 2"/>
          <p:cNvSpPr txBox="1"/>
          <p:nvPr/>
        </p:nvSpPr>
        <p:spPr>
          <a:xfrm>
            <a:off x="7201060" y="3604369"/>
            <a:ext cx="21018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/>
              <a:t>輸入數字</a:t>
            </a:r>
            <a:r>
              <a:rPr lang="en-US" altLang="zh-TW" dirty="0"/>
              <a:t>31XX</a:t>
            </a:r>
            <a:r>
              <a:rPr lang="zh-TW" altLang="en-US" dirty="0"/>
              <a:t>座號</a:t>
            </a:r>
            <a:r>
              <a:rPr lang="en-US" altLang="zh-TW" dirty="0"/>
              <a:t>,</a:t>
            </a:r>
            <a:endParaRPr lang="zh-TW" altLang="en-US" dirty="0"/>
          </a:p>
        </p:txBody>
      </p:sp>
      <p:sp>
        <p:nvSpPr>
          <p:cNvPr id="4" name="矩形 3"/>
          <p:cNvSpPr/>
          <p:nvPr/>
        </p:nvSpPr>
        <p:spPr>
          <a:xfrm>
            <a:off x="4007775" y="5603443"/>
            <a:ext cx="7164141" cy="70788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r>
              <a:rPr lang="zh-TW" altLang="en-US" sz="32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注意</a:t>
            </a:r>
            <a:r>
              <a:rPr lang="en-US" altLang="zh-TW" sz="32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,</a:t>
            </a:r>
            <a:r>
              <a:rPr lang="zh-TW" altLang="en-US" sz="32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中文輸入時，用右方</a:t>
            </a:r>
            <a:r>
              <a:rPr lang="zh-TW" altLang="en-US" sz="4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數字區</a:t>
            </a:r>
            <a:r>
              <a:rPr lang="zh-TW" altLang="en-US" sz="32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輸入</a:t>
            </a:r>
          </a:p>
        </p:txBody>
      </p:sp>
      <p:sp>
        <p:nvSpPr>
          <p:cNvPr id="5" name="矩形 4"/>
          <p:cNvSpPr/>
          <p:nvPr/>
        </p:nvSpPr>
        <p:spPr>
          <a:xfrm>
            <a:off x="111081" y="716692"/>
            <a:ext cx="609601" cy="31303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矩形 6"/>
          <p:cNvSpPr/>
          <p:nvPr/>
        </p:nvSpPr>
        <p:spPr>
          <a:xfrm>
            <a:off x="2001665" y="1762640"/>
            <a:ext cx="609601" cy="31303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矩形 7"/>
          <p:cNvSpPr/>
          <p:nvPr/>
        </p:nvSpPr>
        <p:spPr>
          <a:xfrm>
            <a:off x="5049665" y="1701113"/>
            <a:ext cx="609601" cy="31303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矩形 8"/>
          <p:cNvSpPr/>
          <p:nvPr/>
        </p:nvSpPr>
        <p:spPr>
          <a:xfrm>
            <a:off x="6970419" y="3554627"/>
            <a:ext cx="2332498" cy="31303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" name="矩形 9"/>
          <p:cNvSpPr/>
          <p:nvPr/>
        </p:nvSpPr>
        <p:spPr>
          <a:xfrm>
            <a:off x="11022097" y="4386648"/>
            <a:ext cx="609601" cy="31303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" name="矩形 10"/>
          <p:cNvSpPr/>
          <p:nvPr/>
        </p:nvSpPr>
        <p:spPr>
          <a:xfrm>
            <a:off x="246869" y="-172737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altLang="zh-TW" sz="5400" b="1" cap="none" spc="0" dirty="0">
                <a:ln/>
                <a:solidFill>
                  <a:schemeClr val="accent4"/>
                </a:solidFill>
                <a:effectLst/>
              </a:rPr>
              <a:t>1</a:t>
            </a:r>
            <a:endParaRPr lang="zh-TW" altLang="en-US" sz="5400" b="1" cap="none" spc="0" dirty="0">
              <a:ln/>
              <a:solidFill>
                <a:schemeClr val="accent4"/>
              </a:solidFill>
              <a:effectLst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370750" y="1457494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altLang="zh-TW" sz="5400" b="1" dirty="0">
                <a:ln/>
                <a:solidFill>
                  <a:schemeClr val="accent4"/>
                </a:solidFill>
              </a:rPr>
              <a:t>2</a:t>
            </a:r>
            <a:endParaRPr lang="zh-TW" altLang="en-US" sz="5400" b="1" cap="none" spc="0" dirty="0">
              <a:ln/>
              <a:solidFill>
                <a:schemeClr val="accent4"/>
              </a:solidFill>
              <a:effectLst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4597297" y="1395967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altLang="zh-TW" sz="5400" b="1" dirty="0">
                <a:ln/>
                <a:solidFill>
                  <a:schemeClr val="accent4"/>
                </a:solidFill>
              </a:rPr>
              <a:t>3</a:t>
            </a:r>
            <a:endParaRPr lang="zh-TW" altLang="en-US" sz="5400" b="1" cap="none" spc="0" dirty="0">
              <a:ln/>
              <a:solidFill>
                <a:schemeClr val="accent4"/>
              </a:solidFill>
              <a:effectLst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6434695" y="3169914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altLang="zh-TW" sz="5400" b="1" dirty="0">
                <a:ln/>
                <a:solidFill>
                  <a:schemeClr val="accent4"/>
                </a:solidFill>
              </a:rPr>
              <a:t>4</a:t>
            </a:r>
            <a:endParaRPr lang="zh-TW" altLang="en-US" sz="5400" b="1" cap="none" spc="0" dirty="0">
              <a:ln/>
              <a:solidFill>
                <a:schemeClr val="accent4"/>
              </a:solidFill>
              <a:effectLst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10486373" y="3973701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altLang="zh-TW" sz="5400" b="1" dirty="0">
                <a:ln/>
                <a:solidFill>
                  <a:schemeClr val="accent4"/>
                </a:solidFill>
              </a:rPr>
              <a:t>5</a:t>
            </a:r>
            <a:endParaRPr lang="zh-TW" altLang="en-US" sz="5400" b="1" cap="none" spc="0" dirty="0">
              <a:ln/>
              <a:solidFill>
                <a:schemeClr val="accent4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5900145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458" y="3304866"/>
            <a:ext cx="2314575" cy="2847975"/>
          </a:xfrm>
          <a:prstGeom prst="rect">
            <a:avLst/>
          </a:prstGeom>
        </p:spPr>
      </p:pic>
      <p:pic>
        <p:nvPicPr>
          <p:cNvPr id="2" name="圖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8270" y="455827"/>
            <a:ext cx="3679563" cy="1103869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9508051" y="362664"/>
            <a:ext cx="733297" cy="49839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" name="文字方塊 3"/>
          <p:cNvSpPr txBox="1"/>
          <p:nvPr/>
        </p:nvSpPr>
        <p:spPr>
          <a:xfrm>
            <a:off x="715938" y="823095"/>
            <a:ext cx="71705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/>
              <a:t>在</a:t>
            </a:r>
            <a:r>
              <a:rPr lang="zh-TW" altLang="en-US" dirty="0">
                <a:solidFill>
                  <a:srgbClr val="FF0000"/>
                </a:solidFill>
              </a:rPr>
              <a:t>右上角</a:t>
            </a:r>
            <a:r>
              <a:rPr lang="zh-TW" altLang="en-US" dirty="0"/>
              <a:t>視窗角落</a:t>
            </a:r>
            <a:r>
              <a:rPr lang="en-US" altLang="zh-TW" dirty="0">
                <a:sym typeface="Wingdings" panose="05000000000000000000" pitchFamily="2" charset="2"/>
              </a:rPr>
              <a:t></a:t>
            </a:r>
            <a:r>
              <a:rPr lang="zh-TW" altLang="en-US" dirty="0"/>
              <a:t>按最小化</a:t>
            </a:r>
            <a:r>
              <a:rPr lang="en-US" altLang="zh-TW" dirty="0"/>
              <a:t>(</a:t>
            </a:r>
            <a:r>
              <a:rPr lang="zh-TW" altLang="en-US" dirty="0"/>
              <a:t>縮到最小</a:t>
            </a:r>
            <a:r>
              <a:rPr lang="en-US" altLang="zh-TW" dirty="0"/>
              <a:t>)</a:t>
            </a:r>
            <a:r>
              <a:rPr lang="en-US" altLang="zh-TW" dirty="0">
                <a:sym typeface="Wingdings" panose="05000000000000000000" pitchFamily="2" charset="2"/>
              </a:rPr>
              <a:t></a:t>
            </a:r>
            <a:r>
              <a:rPr lang="zh-TW" altLang="en-US" dirty="0">
                <a:sym typeface="Wingdings" panose="05000000000000000000" pitchFamily="2" charset="2"/>
              </a:rPr>
              <a:t>即可看到桌面上你的檔案</a:t>
            </a:r>
            <a:endParaRPr lang="zh-TW" altLang="en-US" dirty="0"/>
          </a:p>
        </p:txBody>
      </p:sp>
      <p:sp>
        <p:nvSpPr>
          <p:cNvPr id="6" name="矩形 5"/>
          <p:cNvSpPr/>
          <p:nvPr/>
        </p:nvSpPr>
        <p:spPr>
          <a:xfrm>
            <a:off x="6486045" y="5250123"/>
            <a:ext cx="733297" cy="69609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" name="向右箭號 4"/>
          <p:cNvSpPr/>
          <p:nvPr/>
        </p:nvSpPr>
        <p:spPr>
          <a:xfrm>
            <a:off x="7797338" y="861054"/>
            <a:ext cx="440575" cy="236226"/>
          </a:xfrm>
          <a:prstGeom prst="righ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938360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>
            <a:extLst>
              <a:ext uri="{FF2B5EF4-FFF2-40B4-BE49-F238E27FC236}">
                <a16:creationId xmlns:a16="http://schemas.microsoft.com/office/drawing/2014/main" id="{47482E41-A1B8-4BDF-BF73-13ED769CD7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495400"/>
            <a:ext cx="10712816" cy="6025959"/>
          </a:xfrm>
          <a:prstGeom prst="rect">
            <a:avLst/>
          </a:prstGeom>
        </p:spPr>
      </p:pic>
      <p:sp>
        <p:nvSpPr>
          <p:cNvPr id="3" name="橢圓 2">
            <a:extLst>
              <a:ext uri="{FF2B5EF4-FFF2-40B4-BE49-F238E27FC236}">
                <a16:creationId xmlns:a16="http://schemas.microsoft.com/office/drawing/2014/main" id="{58876DA7-1B4C-490B-BF72-C0FFBB51073C}"/>
              </a:ext>
            </a:extLst>
          </p:cNvPr>
          <p:cNvSpPr/>
          <p:nvPr/>
        </p:nvSpPr>
        <p:spPr>
          <a:xfrm>
            <a:off x="197708" y="0"/>
            <a:ext cx="1252151" cy="55193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>
                <a:solidFill>
                  <a:srgbClr val="FF0000"/>
                </a:solidFill>
              </a:rPr>
              <a:t>1</a:t>
            </a:r>
            <a:r>
              <a:rPr lang="zh-TW" altLang="en-US" dirty="0">
                <a:solidFill>
                  <a:srgbClr val="FF0000"/>
                </a:solidFill>
              </a:rPr>
              <a:t>檔案</a:t>
            </a:r>
          </a:p>
        </p:txBody>
      </p:sp>
      <p:sp>
        <p:nvSpPr>
          <p:cNvPr id="4" name="橢圓 3">
            <a:extLst>
              <a:ext uri="{FF2B5EF4-FFF2-40B4-BE49-F238E27FC236}">
                <a16:creationId xmlns:a16="http://schemas.microsoft.com/office/drawing/2014/main" id="{505293FA-2ADB-46A1-9546-A75CC463A4DF}"/>
              </a:ext>
            </a:extLst>
          </p:cNvPr>
          <p:cNvSpPr/>
          <p:nvPr/>
        </p:nvSpPr>
        <p:spPr>
          <a:xfrm>
            <a:off x="72714" y="1359243"/>
            <a:ext cx="1932170" cy="55193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>
                <a:solidFill>
                  <a:srgbClr val="FF0000"/>
                </a:solidFill>
              </a:rPr>
              <a:t>2</a:t>
            </a:r>
            <a:r>
              <a:rPr lang="zh-TW" altLang="en-US" dirty="0">
                <a:solidFill>
                  <a:srgbClr val="FF0000"/>
                </a:solidFill>
              </a:rPr>
              <a:t>另存新檔</a:t>
            </a:r>
          </a:p>
        </p:txBody>
      </p:sp>
      <p:sp>
        <p:nvSpPr>
          <p:cNvPr id="5" name="橢圓 4">
            <a:extLst>
              <a:ext uri="{FF2B5EF4-FFF2-40B4-BE49-F238E27FC236}">
                <a16:creationId xmlns:a16="http://schemas.microsoft.com/office/drawing/2014/main" id="{A1C24598-30D8-4A9D-BC20-147791E15546}"/>
              </a:ext>
            </a:extLst>
          </p:cNvPr>
          <p:cNvSpPr/>
          <p:nvPr/>
        </p:nvSpPr>
        <p:spPr>
          <a:xfrm>
            <a:off x="3171568" y="1359243"/>
            <a:ext cx="667264" cy="35316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id="{85997563-ABEC-40EE-AEA8-0970CAA165B4}"/>
              </a:ext>
            </a:extLst>
          </p:cNvPr>
          <p:cNvSpPr txBox="1"/>
          <p:nvPr/>
        </p:nvSpPr>
        <p:spPr>
          <a:xfrm>
            <a:off x="6796217" y="3204386"/>
            <a:ext cx="6174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>
                <a:solidFill>
                  <a:srgbClr val="FF0000"/>
                </a:solidFill>
              </a:rPr>
              <a:t>34xx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7" name="橢圓 6">
            <a:extLst>
              <a:ext uri="{FF2B5EF4-FFF2-40B4-BE49-F238E27FC236}">
                <a16:creationId xmlns:a16="http://schemas.microsoft.com/office/drawing/2014/main" id="{32A5A90C-6EF2-41FA-B408-0BAE8CED8A06}"/>
              </a:ext>
            </a:extLst>
          </p:cNvPr>
          <p:cNvSpPr/>
          <p:nvPr/>
        </p:nvSpPr>
        <p:spPr>
          <a:xfrm>
            <a:off x="10334368" y="4011826"/>
            <a:ext cx="667264" cy="35316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橢圓 7">
            <a:extLst>
              <a:ext uri="{FF2B5EF4-FFF2-40B4-BE49-F238E27FC236}">
                <a16:creationId xmlns:a16="http://schemas.microsoft.com/office/drawing/2014/main" id="{ED9E8004-C95E-426B-9274-1A1CBB3C156B}"/>
              </a:ext>
            </a:extLst>
          </p:cNvPr>
          <p:cNvSpPr/>
          <p:nvPr/>
        </p:nvSpPr>
        <p:spPr>
          <a:xfrm>
            <a:off x="2750805" y="1269028"/>
            <a:ext cx="533599" cy="55193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>
                <a:solidFill>
                  <a:srgbClr val="FF0000"/>
                </a:solidFill>
              </a:rPr>
              <a:t>3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9" name="橢圓 8">
            <a:extLst>
              <a:ext uri="{FF2B5EF4-FFF2-40B4-BE49-F238E27FC236}">
                <a16:creationId xmlns:a16="http://schemas.microsoft.com/office/drawing/2014/main" id="{2FEF6106-5567-495C-91DA-5C445ED3FDD4}"/>
              </a:ext>
            </a:extLst>
          </p:cNvPr>
          <p:cNvSpPr/>
          <p:nvPr/>
        </p:nvSpPr>
        <p:spPr>
          <a:xfrm>
            <a:off x="6571356" y="2709039"/>
            <a:ext cx="533599" cy="55193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>
                <a:solidFill>
                  <a:srgbClr val="FF0000"/>
                </a:solidFill>
              </a:rPr>
              <a:t>4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10" name="橢圓 9">
            <a:extLst>
              <a:ext uri="{FF2B5EF4-FFF2-40B4-BE49-F238E27FC236}">
                <a16:creationId xmlns:a16="http://schemas.microsoft.com/office/drawing/2014/main" id="{089CC4C2-E7F6-42BD-9790-686BA0258294}"/>
              </a:ext>
            </a:extLst>
          </p:cNvPr>
          <p:cNvSpPr/>
          <p:nvPr/>
        </p:nvSpPr>
        <p:spPr>
          <a:xfrm>
            <a:off x="10332969" y="3459891"/>
            <a:ext cx="533599" cy="55193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>
                <a:solidFill>
                  <a:srgbClr val="FF0000"/>
                </a:solidFill>
              </a:rPr>
              <a:t>5</a:t>
            </a:r>
            <a:endParaRPr lang="zh-TW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748020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00C3B60C-D090-49AF-AB86-3EFAB59D13A3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TW" altLang="en-US"/>
              <a:t>如何上傳</a:t>
            </a:r>
            <a:r>
              <a:rPr lang="en-US" altLang="zh-TW"/>
              <a:t>(</a:t>
            </a:r>
            <a:r>
              <a:rPr lang="en-US" altLang="zh-TW">
                <a:solidFill>
                  <a:srgbClr val="FF0000"/>
                </a:solidFill>
              </a:rPr>
              <a:t>up</a:t>
            </a:r>
            <a:r>
              <a:rPr lang="en-US" altLang="zh-TW"/>
              <a:t>load)</a:t>
            </a:r>
            <a:r>
              <a:rPr lang="zh-TW" altLang="en-US"/>
              <a:t>檔案</a:t>
            </a:r>
            <a:r>
              <a:rPr lang="en-US" altLang="zh-TW">
                <a:sym typeface="Wingdings" panose="05000000000000000000" pitchFamily="2" charset="2"/>
              </a:rPr>
              <a:t></a:t>
            </a:r>
            <a:r>
              <a:rPr lang="zh-TW" altLang="en-US">
                <a:sym typeface="Wingdings" panose="05000000000000000000" pitchFamily="2" charset="2"/>
              </a:rPr>
              <a:t>給前面的電腦</a:t>
            </a:r>
            <a:endParaRPr lang="zh-TW" altLang="en-US" dirty="0"/>
          </a:p>
        </p:txBody>
      </p:sp>
      <p:pic>
        <p:nvPicPr>
          <p:cNvPr id="3" name="圖片 2">
            <a:extLst>
              <a:ext uri="{FF2B5EF4-FFF2-40B4-BE49-F238E27FC236}">
                <a16:creationId xmlns:a16="http://schemas.microsoft.com/office/drawing/2014/main" id="{26DA9F86-2CFC-4A9B-854E-2E1EED482F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3929" y="1772010"/>
            <a:ext cx="10014627" cy="1495895"/>
          </a:xfrm>
          <a:prstGeom prst="rect">
            <a:avLst/>
          </a:prstGeom>
        </p:spPr>
      </p:pic>
      <p:sp>
        <p:nvSpPr>
          <p:cNvPr id="4" name="橢圓 3">
            <a:extLst>
              <a:ext uri="{FF2B5EF4-FFF2-40B4-BE49-F238E27FC236}">
                <a16:creationId xmlns:a16="http://schemas.microsoft.com/office/drawing/2014/main" id="{E88AEFEC-153F-43FB-B2B5-BFEC762446E6}"/>
              </a:ext>
            </a:extLst>
          </p:cNvPr>
          <p:cNvSpPr/>
          <p:nvPr/>
        </p:nvSpPr>
        <p:spPr>
          <a:xfrm>
            <a:off x="2570206" y="2001794"/>
            <a:ext cx="667264" cy="35316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" name="橢圓 4">
            <a:extLst>
              <a:ext uri="{FF2B5EF4-FFF2-40B4-BE49-F238E27FC236}">
                <a16:creationId xmlns:a16="http://schemas.microsoft.com/office/drawing/2014/main" id="{C9CD7D43-D3BF-4539-8DA3-8A6E55EEA7AC}"/>
              </a:ext>
            </a:extLst>
          </p:cNvPr>
          <p:cNvSpPr/>
          <p:nvPr/>
        </p:nvSpPr>
        <p:spPr>
          <a:xfrm>
            <a:off x="1046206" y="2825578"/>
            <a:ext cx="667264" cy="35316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6" name="圖片 5">
            <a:extLst>
              <a:ext uri="{FF2B5EF4-FFF2-40B4-BE49-F238E27FC236}">
                <a16:creationId xmlns:a16="http://schemas.microsoft.com/office/drawing/2014/main" id="{F5ADECB1-523A-45B4-8A6A-33A95CF692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9838" y="3776110"/>
            <a:ext cx="9892391" cy="2525835"/>
          </a:xfrm>
          <a:prstGeom prst="rect">
            <a:avLst/>
          </a:prstGeom>
        </p:spPr>
      </p:pic>
      <p:sp>
        <p:nvSpPr>
          <p:cNvPr id="7" name="橢圓 6">
            <a:extLst>
              <a:ext uri="{FF2B5EF4-FFF2-40B4-BE49-F238E27FC236}">
                <a16:creationId xmlns:a16="http://schemas.microsoft.com/office/drawing/2014/main" id="{7F2D7E27-D1F3-463B-995E-E05F1204774B}"/>
              </a:ext>
            </a:extLst>
          </p:cNvPr>
          <p:cNvSpPr/>
          <p:nvPr/>
        </p:nvSpPr>
        <p:spPr>
          <a:xfrm>
            <a:off x="10686536" y="3871783"/>
            <a:ext cx="667264" cy="35316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文字方塊 7">
            <a:extLst>
              <a:ext uri="{FF2B5EF4-FFF2-40B4-BE49-F238E27FC236}">
                <a16:creationId xmlns:a16="http://schemas.microsoft.com/office/drawing/2014/main" id="{87AE9FE4-8475-4368-BAC8-8CC99161AD15}"/>
              </a:ext>
            </a:extLst>
          </p:cNvPr>
          <p:cNvSpPr txBox="1"/>
          <p:nvPr/>
        </p:nvSpPr>
        <p:spPr>
          <a:xfrm>
            <a:off x="8543244" y="3796212"/>
            <a:ext cx="3648756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9600" dirty="0">
                <a:solidFill>
                  <a:srgbClr val="FF0000"/>
                </a:solidFill>
              </a:rPr>
              <a:t>upload</a:t>
            </a:r>
            <a:endParaRPr lang="zh-TW" altLang="en-US" sz="9600" dirty="0">
              <a:solidFill>
                <a:srgbClr val="FF0000"/>
              </a:solidFill>
            </a:endParaRPr>
          </a:p>
        </p:txBody>
      </p:sp>
      <p:sp>
        <p:nvSpPr>
          <p:cNvPr id="9" name="橢圓 8">
            <a:extLst>
              <a:ext uri="{FF2B5EF4-FFF2-40B4-BE49-F238E27FC236}">
                <a16:creationId xmlns:a16="http://schemas.microsoft.com/office/drawing/2014/main" id="{DE2622CD-D7A1-47C7-BC19-7A8C2F2EAC80}"/>
              </a:ext>
            </a:extLst>
          </p:cNvPr>
          <p:cNvSpPr/>
          <p:nvPr/>
        </p:nvSpPr>
        <p:spPr>
          <a:xfrm>
            <a:off x="2511907" y="1471724"/>
            <a:ext cx="533599" cy="55193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>
                <a:solidFill>
                  <a:srgbClr val="FF0000"/>
                </a:solidFill>
              </a:rPr>
              <a:t>1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10" name="橢圓 9">
            <a:extLst>
              <a:ext uri="{FF2B5EF4-FFF2-40B4-BE49-F238E27FC236}">
                <a16:creationId xmlns:a16="http://schemas.microsoft.com/office/drawing/2014/main" id="{F0BA31D5-E8BA-45A1-9F07-3EA099883ADA}"/>
              </a:ext>
            </a:extLst>
          </p:cNvPr>
          <p:cNvSpPr/>
          <p:nvPr/>
        </p:nvSpPr>
        <p:spPr>
          <a:xfrm>
            <a:off x="10071366" y="3595815"/>
            <a:ext cx="533599" cy="55193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>
                <a:solidFill>
                  <a:srgbClr val="FF0000"/>
                </a:solidFill>
              </a:rPr>
              <a:t>3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11" name="橢圓 10">
            <a:extLst>
              <a:ext uri="{FF2B5EF4-FFF2-40B4-BE49-F238E27FC236}">
                <a16:creationId xmlns:a16="http://schemas.microsoft.com/office/drawing/2014/main" id="{1EAE5A46-7864-4B88-8270-6195D4C98E3F}"/>
              </a:ext>
            </a:extLst>
          </p:cNvPr>
          <p:cNvSpPr/>
          <p:nvPr/>
        </p:nvSpPr>
        <p:spPr>
          <a:xfrm>
            <a:off x="512607" y="2694105"/>
            <a:ext cx="533599" cy="55193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>
                <a:solidFill>
                  <a:srgbClr val="FF0000"/>
                </a:solidFill>
              </a:rPr>
              <a:t>2</a:t>
            </a:r>
            <a:endParaRPr lang="zh-TW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54997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2DFBEB97-144C-41D6-BA03-8416C31F3170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TW">
                <a:solidFill>
                  <a:srgbClr val="00B0F0"/>
                </a:solidFill>
              </a:rPr>
              <a:t>1</a:t>
            </a:r>
            <a:r>
              <a:rPr lang="zh-TW" altLang="en-US"/>
              <a:t>選擇檔案</a:t>
            </a:r>
            <a:r>
              <a:rPr lang="en-US" altLang="zh-TW">
                <a:sym typeface="Wingdings" panose="05000000000000000000" pitchFamily="2" charset="2"/>
              </a:rPr>
              <a:t></a:t>
            </a:r>
            <a:r>
              <a:rPr lang="en-US" altLang="zh-TW">
                <a:solidFill>
                  <a:srgbClr val="00B0F0"/>
                </a:solidFill>
                <a:sym typeface="Wingdings" panose="05000000000000000000" pitchFamily="2" charset="2"/>
              </a:rPr>
              <a:t>2</a:t>
            </a:r>
            <a:r>
              <a:rPr lang="zh-TW" altLang="en-US">
                <a:sym typeface="Wingdings" panose="05000000000000000000" pitchFamily="2" charset="2"/>
              </a:rPr>
              <a:t>桌面</a:t>
            </a:r>
            <a:r>
              <a:rPr lang="en-US" altLang="zh-TW">
                <a:sym typeface="Wingdings" panose="05000000000000000000" pitchFamily="2" charset="2"/>
              </a:rPr>
              <a:t></a:t>
            </a:r>
            <a:r>
              <a:rPr lang="en-US" altLang="zh-TW">
                <a:solidFill>
                  <a:srgbClr val="00B0F0"/>
                </a:solidFill>
                <a:sym typeface="Wingdings" panose="05000000000000000000" pitchFamily="2" charset="2"/>
              </a:rPr>
              <a:t>3</a:t>
            </a:r>
            <a:r>
              <a:rPr lang="zh-TW" altLang="en-US">
                <a:sym typeface="Wingdings" panose="05000000000000000000" pitchFamily="2" charset="2"/>
              </a:rPr>
              <a:t>選自己的</a:t>
            </a:r>
            <a:r>
              <a:rPr lang="zh-TW" altLang="en-US">
                <a:solidFill>
                  <a:srgbClr val="FF0000"/>
                </a:solidFill>
                <a:sym typeface="Wingdings" panose="05000000000000000000" pitchFamily="2" charset="2"/>
              </a:rPr>
              <a:t>學號</a:t>
            </a:r>
            <a:r>
              <a:rPr lang="en-US" altLang="zh-TW">
                <a:sym typeface="Wingdings" panose="05000000000000000000" pitchFamily="2" charset="2"/>
              </a:rPr>
              <a:t>3XXX</a:t>
            </a:r>
            <a:br>
              <a:rPr lang="en-US" altLang="zh-TW">
                <a:sym typeface="Wingdings" panose="05000000000000000000" pitchFamily="2" charset="2"/>
              </a:rPr>
            </a:br>
            <a:r>
              <a:rPr lang="en-US" altLang="zh-TW">
                <a:solidFill>
                  <a:srgbClr val="00B0F0"/>
                </a:solidFill>
                <a:sym typeface="Wingdings" panose="05000000000000000000" pitchFamily="2" charset="2"/>
              </a:rPr>
              <a:t>4</a:t>
            </a:r>
            <a:r>
              <a:rPr lang="zh-TW" altLang="en-US">
                <a:sym typeface="Wingdings" panose="05000000000000000000" pitchFamily="2" charset="2"/>
              </a:rPr>
              <a:t>開啟 </a:t>
            </a:r>
            <a:r>
              <a:rPr lang="en-US" altLang="zh-TW">
                <a:sym typeface="Wingdings" panose="05000000000000000000" pitchFamily="2" charset="2"/>
              </a:rPr>
              <a:t></a:t>
            </a:r>
            <a:r>
              <a:rPr lang="en-US" altLang="zh-TW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sym typeface="Wingdings" panose="05000000000000000000" pitchFamily="2" charset="2"/>
              </a:rPr>
              <a:t>5</a:t>
            </a:r>
            <a:r>
              <a:rPr lang="en-US" altLang="zh-TW">
                <a:sym typeface="Wingdings" panose="05000000000000000000" pitchFamily="2" charset="2"/>
              </a:rPr>
              <a:t> upload files</a:t>
            </a:r>
            <a:endParaRPr lang="zh-TW" altLang="en-US" dirty="0"/>
          </a:p>
        </p:txBody>
      </p:sp>
      <p:pic>
        <p:nvPicPr>
          <p:cNvPr id="3" name="圖片 2">
            <a:extLst>
              <a:ext uri="{FF2B5EF4-FFF2-40B4-BE49-F238E27FC236}">
                <a16:creationId xmlns:a16="http://schemas.microsoft.com/office/drawing/2014/main" id="{B4332767-E3CB-4A96-BDA4-ABE2BA41E5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097" y="1824498"/>
            <a:ext cx="10770371" cy="4739560"/>
          </a:xfrm>
          <a:prstGeom prst="rect">
            <a:avLst/>
          </a:prstGeom>
        </p:spPr>
      </p:pic>
      <p:sp>
        <p:nvSpPr>
          <p:cNvPr id="4" name="橢圓 3">
            <a:extLst>
              <a:ext uri="{FF2B5EF4-FFF2-40B4-BE49-F238E27FC236}">
                <a16:creationId xmlns:a16="http://schemas.microsoft.com/office/drawing/2014/main" id="{2B0CEF46-D86F-49F9-BD74-0CA5A6537D97}"/>
              </a:ext>
            </a:extLst>
          </p:cNvPr>
          <p:cNvSpPr/>
          <p:nvPr/>
        </p:nvSpPr>
        <p:spPr>
          <a:xfrm>
            <a:off x="1128584" y="2982097"/>
            <a:ext cx="667264" cy="35316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" name="橢圓 4">
            <a:extLst>
              <a:ext uri="{FF2B5EF4-FFF2-40B4-BE49-F238E27FC236}">
                <a16:creationId xmlns:a16="http://schemas.microsoft.com/office/drawing/2014/main" id="{FFD71A1A-4B38-4B29-AE22-404E0F574564}"/>
              </a:ext>
            </a:extLst>
          </p:cNvPr>
          <p:cNvSpPr/>
          <p:nvPr/>
        </p:nvSpPr>
        <p:spPr>
          <a:xfrm>
            <a:off x="4670854" y="3393989"/>
            <a:ext cx="667264" cy="35316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橢圓 5">
            <a:extLst>
              <a:ext uri="{FF2B5EF4-FFF2-40B4-BE49-F238E27FC236}">
                <a16:creationId xmlns:a16="http://schemas.microsoft.com/office/drawing/2014/main" id="{842D7EFB-CAAC-4BF2-8031-C26BD3FEEE58}"/>
              </a:ext>
            </a:extLst>
          </p:cNvPr>
          <p:cNvSpPr/>
          <p:nvPr/>
        </p:nvSpPr>
        <p:spPr>
          <a:xfrm>
            <a:off x="5762368" y="3468130"/>
            <a:ext cx="667264" cy="35316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橢圓 6">
            <a:extLst>
              <a:ext uri="{FF2B5EF4-FFF2-40B4-BE49-F238E27FC236}">
                <a16:creationId xmlns:a16="http://schemas.microsoft.com/office/drawing/2014/main" id="{0068DB8F-4850-40C9-A55F-EE09C8AC35FB}"/>
              </a:ext>
            </a:extLst>
          </p:cNvPr>
          <p:cNvSpPr/>
          <p:nvPr/>
        </p:nvSpPr>
        <p:spPr>
          <a:xfrm>
            <a:off x="10004854" y="6087762"/>
            <a:ext cx="667264" cy="35316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橢圓 7">
            <a:extLst>
              <a:ext uri="{FF2B5EF4-FFF2-40B4-BE49-F238E27FC236}">
                <a16:creationId xmlns:a16="http://schemas.microsoft.com/office/drawing/2014/main" id="{A479FE10-D1DC-419D-A85C-F27990A63175}"/>
              </a:ext>
            </a:extLst>
          </p:cNvPr>
          <p:cNvSpPr/>
          <p:nvPr/>
        </p:nvSpPr>
        <p:spPr>
          <a:xfrm>
            <a:off x="1195416" y="2430162"/>
            <a:ext cx="533599" cy="551935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>
                <a:solidFill>
                  <a:srgbClr val="FF0000"/>
                </a:solidFill>
              </a:rPr>
              <a:t>1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9" name="橢圓 8">
            <a:extLst>
              <a:ext uri="{FF2B5EF4-FFF2-40B4-BE49-F238E27FC236}">
                <a16:creationId xmlns:a16="http://schemas.microsoft.com/office/drawing/2014/main" id="{C67FF653-E2BE-4A43-80ED-42356E3D39F5}"/>
              </a:ext>
            </a:extLst>
          </p:cNvPr>
          <p:cNvSpPr/>
          <p:nvPr/>
        </p:nvSpPr>
        <p:spPr>
          <a:xfrm>
            <a:off x="4470887" y="2823175"/>
            <a:ext cx="533599" cy="551935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>
                <a:solidFill>
                  <a:srgbClr val="FF0000"/>
                </a:solidFill>
              </a:rPr>
              <a:t>2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10" name="橢圓 9">
            <a:extLst>
              <a:ext uri="{FF2B5EF4-FFF2-40B4-BE49-F238E27FC236}">
                <a16:creationId xmlns:a16="http://schemas.microsoft.com/office/drawing/2014/main" id="{67B13242-3505-4D80-82F6-2BE458CA8A7C}"/>
              </a:ext>
            </a:extLst>
          </p:cNvPr>
          <p:cNvSpPr/>
          <p:nvPr/>
        </p:nvSpPr>
        <p:spPr>
          <a:xfrm>
            <a:off x="5469925" y="2991517"/>
            <a:ext cx="533599" cy="551935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>
                <a:solidFill>
                  <a:srgbClr val="FF0000"/>
                </a:solidFill>
              </a:rPr>
              <a:t>3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11" name="橢圓 10">
            <a:extLst>
              <a:ext uri="{FF2B5EF4-FFF2-40B4-BE49-F238E27FC236}">
                <a16:creationId xmlns:a16="http://schemas.microsoft.com/office/drawing/2014/main" id="{417C1242-E857-4E49-93EC-1121B4490BDC}"/>
              </a:ext>
            </a:extLst>
          </p:cNvPr>
          <p:cNvSpPr/>
          <p:nvPr/>
        </p:nvSpPr>
        <p:spPr>
          <a:xfrm>
            <a:off x="9738054" y="5535827"/>
            <a:ext cx="533599" cy="551935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>
                <a:solidFill>
                  <a:srgbClr val="FF0000"/>
                </a:solidFill>
              </a:rPr>
              <a:t>4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12" name="橢圓 11">
            <a:extLst>
              <a:ext uri="{FF2B5EF4-FFF2-40B4-BE49-F238E27FC236}">
                <a16:creationId xmlns:a16="http://schemas.microsoft.com/office/drawing/2014/main" id="{1AE5017C-A5AC-4F01-B50F-5060227D46D9}"/>
              </a:ext>
            </a:extLst>
          </p:cNvPr>
          <p:cNvSpPr/>
          <p:nvPr/>
        </p:nvSpPr>
        <p:spPr>
          <a:xfrm>
            <a:off x="661817" y="4673690"/>
            <a:ext cx="533599" cy="551935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>
                <a:solidFill>
                  <a:srgbClr val="FF0000"/>
                </a:solidFill>
              </a:rPr>
              <a:t>5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13" name="橢圓 12">
            <a:extLst>
              <a:ext uri="{FF2B5EF4-FFF2-40B4-BE49-F238E27FC236}">
                <a16:creationId xmlns:a16="http://schemas.microsoft.com/office/drawing/2014/main" id="{73BCAF9D-657A-4439-9084-88AFF92F80FA}"/>
              </a:ext>
            </a:extLst>
          </p:cNvPr>
          <p:cNvSpPr/>
          <p:nvPr/>
        </p:nvSpPr>
        <p:spPr>
          <a:xfrm>
            <a:off x="1195416" y="4820202"/>
            <a:ext cx="667264" cy="35316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1709978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B6388A8C-1D2C-47C4-A889-2E06393F3055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TW" altLang="en-US"/>
              <a:t>成功的畫面</a:t>
            </a:r>
            <a:r>
              <a:rPr lang="en-US" altLang="zh-TW">
                <a:solidFill>
                  <a:srgbClr val="FF0000"/>
                </a:solidFill>
              </a:rPr>
              <a:t>OK</a:t>
            </a:r>
            <a:endParaRPr lang="zh-TW" altLang="en-US" dirty="0">
              <a:solidFill>
                <a:srgbClr val="FF0000"/>
              </a:solidFill>
            </a:endParaRPr>
          </a:p>
        </p:txBody>
      </p:sp>
      <p:pic>
        <p:nvPicPr>
          <p:cNvPr id="3" name="內容版面配置區 3">
            <a:extLst>
              <a:ext uri="{FF2B5EF4-FFF2-40B4-BE49-F238E27FC236}">
                <a16:creationId xmlns:a16="http://schemas.microsoft.com/office/drawing/2014/main" id="{0DA721BC-0579-4D2D-8049-5363D54DC5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0681" y="2528652"/>
            <a:ext cx="6605867" cy="2825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44575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325</TotalTime>
  <Words>644</Words>
  <Application>Microsoft Office PowerPoint</Application>
  <PresentationFormat>寬螢幕</PresentationFormat>
  <Paragraphs>300</Paragraphs>
  <Slides>18</Slides>
  <Notes>0</Notes>
  <HiddenSlides>0</HiddenSlides>
  <MMClips>0</MMClips>
  <ScaleCrop>false</ScaleCrop>
  <HeadingPairs>
    <vt:vector size="8" baseType="variant">
      <vt:variant>
        <vt:lpstr>使用字型</vt:lpstr>
      </vt:variant>
      <vt:variant>
        <vt:i4>9</vt:i4>
      </vt:variant>
      <vt:variant>
        <vt:lpstr>佈景主題</vt:lpstr>
      </vt:variant>
      <vt:variant>
        <vt:i4>1</vt:i4>
      </vt:variant>
      <vt:variant>
        <vt:lpstr>內嵌 OLE 伺服程式</vt:lpstr>
      </vt:variant>
      <vt:variant>
        <vt:i4>1</vt:i4>
      </vt:variant>
      <vt:variant>
        <vt:lpstr>投影片標題</vt:lpstr>
      </vt:variant>
      <vt:variant>
        <vt:i4>18</vt:i4>
      </vt:variant>
    </vt:vector>
  </HeadingPairs>
  <TitlesOfParts>
    <vt:vector size="29" baseType="lpstr">
      <vt:lpstr>MS Gothic</vt:lpstr>
      <vt:lpstr>新細明體</vt:lpstr>
      <vt:lpstr>標楷體</vt:lpstr>
      <vt:lpstr>Arial</vt:lpstr>
      <vt:lpstr>Calibri</vt:lpstr>
      <vt:lpstr>Calibri Light</vt:lpstr>
      <vt:lpstr>MV Boli</vt:lpstr>
      <vt:lpstr>Wingdings</vt:lpstr>
      <vt:lpstr>Wingdings 3</vt:lpstr>
      <vt:lpstr>Office 佈景主題</vt:lpstr>
      <vt:lpstr>Image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user</dc:creator>
  <cp:lastModifiedBy>ws</cp:lastModifiedBy>
  <cp:revision>66</cp:revision>
  <cp:lastPrinted>2020-10-17T02:31:25Z</cp:lastPrinted>
  <dcterms:created xsi:type="dcterms:W3CDTF">2020-09-23T02:25:02Z</dcterms:created>
  <dcterms:modified xsi:type="dcterms:W3CDTF">2020-11-05T07:18:04Z</dcterms:modified>
</cp:coreProperties>
</file>