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085E-8FB9-45E0-8010-2AE87067768C}" type="datetimeFigureOut">
              <a:rPr lang="zh-TW" altLang="en-US" smtClean="0"/>
              <a:t>2020/11/11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F3B17-8C47-4D9E-808C-B4C9F3E95D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707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085E-8FB9-45E0-8010-2AE87067768C}" type="datetimeFigureOut">
              <a:rPr lang="zh-TW" altLang="en-US" smtClean="0"/>
              <a:t>2020/11/11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F3B17-8C47-4D9E-808C-B4C9F3E95D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2230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085E-8FB9-45E0-8010-2AE87067768C}" type="datetimeFigureOut">
              <a:rPr lang="zh-TW" altLang="en-US" smtClean="0"/>
              <a:t>2020/11/11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F3B17-8C47-4D9E-808C-B4C9F3E95D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1003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085E-8FB9-45E0-8010-2AE87067768C}" type="datetimeFigureOut">
              <a:rPr lang="zh-TW" altLang="en-US" smtClean="0"/>
              <a:t>2020/11/11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F3B17-8C47-4D9E-808C-B4C9F3E95D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0788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085E-8FB9-45E0-8010-2AE87067768C}" type="datetimeFigureOut">
              <a:rPr lang="zh-TW" altLang="en-US" smtClean="0"/>
              <a:t>2020/11/11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F3B17-8C47-4D9E-808C-B4C9F3E95D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828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085E-8FB9-45E0-8010-2AE87067768C}" type="datetimeFigureOut">
              <a:rPr lang="zh-TW" altLang="en-US" smtClean="0"/>
              <a:t>2020/11/11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F3B17-8C47-4D9E-808C-B4C9F3E95D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848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085E-8FB9-45E0-8010-2AE87067768C}" type="datetimeFigureOut">
              <a:rPr lang="zh-TW" altLang="en-US" smtClean="0"/>
              <a:t>2020/11/11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F3B17-8C47-4D9E-808C-B4C9F3E95D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7124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085E-8FB9-45E0-8010-2AE87067768C}" type="datetimeFigureOut">
              <a:rPr lang="zh-TW" altLang="en-US" smtClean="0"/>
              <a:t>2020/11/11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F3B17-8C47-4D9E-808C-B4C9F3E95D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2540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085E-8FB9-45E0-8010-2AE87067768C}" type="datetimeFigureOut">
              <a:rPr lang="zh-TW" altLang="en-US" smtClean="0"/>
              <a:t>2020/11/11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F3B17-8C47-4D9E-808C-B4C9F3E95D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4688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085E-8FB9-45E0-8010-2AE87067768C}" type="datetimeFigureOut">
              <a:rPr lang="zh-TW" altLang="en-US" smtClean="0"/>
              <a:t>2020/11/11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F3B17-8C47-4D9E-808C-B4C9F3E95D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95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085E-8FB9-45E0-8010-2AE87067768C}" type="datetimeFigureOut">
              <a:rPr lang="zh-TW" altLang="en-US" smtClean="0"/>
              <a:t>2020/11/11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F3B17-8C47-4D9E-808C-B4C9F3E95D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3550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1085E-8FB9-45E0-8010-2AE87067768C}" type="datetimeFigureOut">
              <a:rPr lang="zh-TW" altLang="en-US" smtClean="0"/>
              <a:t>2020/11/11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F3B17-8C47-4D9E-808C-B4C9F3E95D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613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arduino.cc/en/Tutorial/SecretsOfArduinoPWM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74371" y="881149"/>
            <a:ext cx="9144000" cy="1138844"/>
          </a:xfrm>
        </p:spPr>
        <p:txBody>
          <a:bodyPr/>
          <a:lstStyle/>
          <a:p>
            <a:r>
              <a:rPr lang="zh-TW" altLang="en-US" dirty="0" smtClean="0"/>
              <a:t>週三電腦課</a:t>
            </a:r>
            <a:r>
              <a:rPr lang="zh-TW" altLang="en-US" dirty="0" smtClean="0"/>
              <a:t>社團</a:t>
            </a:r>
            <a:r>
              <a:rPr lang="en-US" altLang="zh-TW" dirty="0" smtClean="0"/>
              <a:t>11/11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2989" y="3010456"/>
            <a:ext cx="4425802" cy="28270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01322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989" y="-3515008"/>
            <a:ext cx="7508078" cy="10576565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31" t="20394" r="1727" b="29682"/>
          <a:stretch/>
        </p:blipFill>
        <p:spPr>
          <a:xfrm>
            <a:off x="461512" y="1236903"/>
            <a:ext cx="3615266" cy="2946400"/>
          </a:xfrm>
          <a:prstGeom prst="rect">
            <a:avLst/>
          </a:prstGeom>
        </p:spPr>
      </p:pic>
      <p:sp>
        <p:nvSpPr>
          <p:cNvPr id="7" name="橢圓形圖說文字 6"/>
          <p:cNvSpPr/>
          <p:nvPr/>
        </p:nvSpPr>
        <p:spPr>
          <a:xfrm>
            <a:off x="5727470" y="5685906"/>
            <a:ext cx="1579418" cy="665018"/>
          </a:xfrm>
          <a:prstGeom prst="wedgeEllipseCallout">
            <a:avLst>
              <a:gd name="adj1" fmla="val 72715"/>
              <a:gd name="adj2" fmla="val -875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光敏電阻類比</a:t>
            </a:r>
            <a:r>
              <a:rPr lang="en-US" altLang="zh-TW" dirty="0" smtClean="0"/>
              <a:t>A0</a:t>
            </a:r>
            <a:endParaRPr lang="zh-TW" altLang="en-US" dirty="0"/>
          </a:p>
        </p:txBody>
      </p:sp>
      <p:sp>
        <p:nvSpPr>
          <p:cNvPr id="8" name="圓角矩形圖說文字 7"/>
          <p:cNvSpPr/>
          <p:nvPr/>
        </p:nvSpPr>
        <p:spPr>
          <a:xfrm>
            <a:off x="8872538" y="2043113"/>
            <a:ext cx="490537" cy="452678"/>
          </a:xfrm>
          <a:prstGeom prst="wedgeRoundRect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A0</a:t>
            </a:r>
            <a:endParaRPr lang="zh-TW" altLang="en-US" dirty="0"/>
          </a:p>
        </p:txBody>
      </p:sp>
      <p:sp>
        <p:nvSpPr>
          <p:cNvPr id="10" name="圓角矩形圖說文字 9"/>
          <p:cNvSpPr/>
          <p:nvPr/>
        </p:nvSpPr>
        <p:spPr>
          <a:xfrm>
            <a:off x="8494351" y="839586"/>
            <a:ext cx="1246909" cy="640080"/>
          </a:xfrm>
          <a:prstGeom prst="wedgeRoundRectCallout">
            <a:avLst>
              <a:gd name="adj1" fmla="val -14833"/>
              <a:gd name="adj2" fmla="val -81656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~6  pwm6</a:t>
            </a:r>
            <a:r>
              <a:rPr lang="zh-TW" altLang="en-US" dirty="0" smtClean="0"/>
              <a:t>蜂鳴器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1271847" y="4962698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數位</a:t>
            </a:r>
            <a:r>
              <a:rPr lang="en-US" altLang="zh-TW" dirty="0" smtClean="0"/>
              <a:t>8 LED</a:t>
            </a:r>
            <a:r>
              <a:rPr lang="zh-TW" altLang="en-US" dirty="0" smtClean="0"/>
              <a:t>燈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1205939" y="5845818"/>
            <a:ext cx="19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A0</a:t>
            </a:r>
            <a:r>
              <a:rPr lang="zh-TW" altLang="en-US" dirty="0" smtClean="0"/>
              <a:t>類比</a:t>
            </a:r>
            <a:r>
              <a:rPr lang="en-US" altLang="zh-TW" dirty="0" smtClean="0"/>
              <a:t>6 </a:t>
            </a:r>
            <a:r>
              <a:rPr lang="zh-TW" altLang="en-US" dirty="0" smtClean="0"/>
              <a:t>光敏電阻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1188720" y="5404258"/>
            <a:ext cx="1970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數位類比</a:t>
            </a:r>
            <a:r>
              <a:rPr lang="en-US" altLang="zh-TW" dirty="0" smtClean="0"/>
              <a:t>6 </a:t>
            </a:r>
            <a:r>
              <a:rPr lang="zh-TW" altLang="en-US" dirty="0" smtClean="0"/>
              <a:t>蜂鳴器</a:t>
            </a:r>
            <a:endParaRPr lang="zh-TW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25837" y="4372586"/>
            <a:ext cx="4442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利用</a:t>
            </a:r>
            <a:r>
              <a:rPr lang="zh-TW" altLang="en-US" b="0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數位訊號模擬類比訊號</a:t>
            </a:r>
            <a:r>
              <a:rPr lang="zh-TW" altLang="en-US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的方式叫</a:t>
            </a:r>
            <a:r>
              <a:rPr lang="en-US" altLang="zh-TW" b="0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PWM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5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7" b="10279"/>
          <a:stretch/>
        </p:blipFill>
        <p:spPr>
          <a:xfrm>
            <a:off x="1141469" y="997527"/>
            <a:ext cx="10058400" cy="51289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56481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rduino 基本知識. - ppt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26" y="812569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697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249" y="1172353"/>
            <a:ext cx="3733800" cy="482917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139" y="1271847"/>
            <a:ext cx="7625993" cy="4871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425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4196" y="1095811"/>
            <a:ext cx="1136349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大家都知道在 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Arduino UNO 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有六支 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pin 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可以使用 </a:t>
            </a:r>
            <a:r>
              <a:rPr lang="en-US" altLang="zh-TW" sz="2400" b="1" i="0" dirty="0" err="1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analogWrite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 )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做 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PWM 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輸出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TW" altLang="en-US" sz="2400" dirty="0" smtClean="0"/>
              <a:t/>
            </a:r>
            <a:br>
              <a:rPr lang="zh-TW" altLang="en-US" sz="2400" dirty="0" smtClean="0"/>
            </a:b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在板子上 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pin 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旁邊標示有 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"~" 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符號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en-US" altLang="zh-TW" sz="2400" b="1" i="0" dirty="0" err="1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analogWrite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 ) 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可以用來</a:t>
            </a:r>
            <a:r>
              <a:rPr lang="zh-TW" altLang="en-US" sz="2400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產生模擬電壓</a:t>
            </a:r>
            <a:r>
              <a:rPr lang="en-US" altLang="zh-TW" sz="2400" i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TW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zh-TW" alt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TW" altLang="en-US" sz="24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很多人一定很好奇那是怎麼做到的 </a:t>
            </a:r>
            <a:r>
              <a:rPr lang="en-US" altLang="zh-TW" sz="24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  <a:r>
              <a:rPr lang="zh-TW" altLang="en-US" sz="2400" dirty="0" smtClean="0"/>
              <a:t/>
            </a:r>
            <a:br>
              <a:rPr lang="zh-TW" altLang="en-US" sz="2400" dirty="0" smtClean="0"/>
            </a:br>
            <a:r>
              <a:rPr lang="zh-TW" altLang="en-US" sz="2400" dirty="0" smtClean="0"/>
              <a:t/>
            </a:r>
            <a:br>
              <a:rPr lang="zh-TW" altLang="en-US" sz="2400" dirty="0" smtClean="0"/>
            </a:b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首先來看看 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PWM 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模擬電壓的原理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這在官網上就有解說了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r>
              <a:rPr lang="zh-TW" altLang="en-US" sz="2400" dirty="0" smtClean="0"/>
              <a:t/>
            </a:r>
            <a:br>
              <a:rPr lang="zh-TW" altLang="en-US" sz="2400" dirty="0" smtClean="0"/>
            </a:b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     </a:t>
            </a:r>
            <a:r>
              <a:rPr lang="en-US" altLang="zh-TW" sz="2400" b="1" i="0" u="sng" dirty="0" smtClean="0">
                <a:solidFill>
                  <a:srgbClr val="336699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hlinkClick r:id="rId2"/>
              </a:rPr>
              <a:t>http://arduino.cc/en/Tutorial/SecretsOfArduinoPWM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所謂的 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PWM 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全稱是 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Pulse-Width Modulation (PWM), 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其實這也沒啥學問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TW" altLang="en-US" sz="2400" dirty="0" smtClean="0"/>
              <a:t/>
            </a:r>
            <a:br>
              <a:rPr lang="zh-TW" altLang="en-US" sz="2400" dirty="0" smtClean="0"/>
            </a:b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就是對 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GPIO 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腳位不斷的切換 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"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有電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" "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沒電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",</a:t>
            </a:r>
            <a:r>
              <a:rPr lang="zh-TW" altLang="en-US" sz="2400" dirty="0" smtClean="0"/>
              <a:t/>
            </a:r>
            <a:br>
              <a:rPr lang="zh-TW" altLang="en-US" sz="2400" dirty="0" smtClean="0"/>
            </a:b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每秒鐘循環幾次即為其 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Frequency(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頻率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),</a:t>
            </a:r>
            <a:r>
              <a:rPr lang="zh-TW" altLang="en-US" sz="2400" dirty="0" smtClean="0"/>
              <a:t/>
            </a:r>
            <a:br>
              <a:rPr lang="zh-TW" altLang="en-US" sz="2400" dirty="0" smtClean="0"/>
            </a:b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每次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"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有電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"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時間佔</a:t>
            </a:r>
            <a:r>
              <a:rPr lang="zh-TW" altLang="en-US" sz="2400" b="1" i="0" dirty="0" smtClean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一個循環的百分比</a:t>
            </a:r>
            <a:r>
              <a:rPr lang="zh-TW" altLang="en-US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稱為其佔空比</a:t>
            </a:r>
            <a:r>
              <a:rPr lang="en-US" altLang="zh-TW" sz="24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(Duty cycle);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23733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2713" y="1088966"/>
            <a:ext cx="10515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這個範例中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, </a:t>
            </a:r>
            <a:r>
              <a:rPr lang="zh-TW" altLang="en-US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一個循環是 </a:t>
            </a:r>
            <a:r>
              <a:rPr lang="en-US" altLang="zh-TW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1000 us = 1ms, </a:t>
            </a:r>
            <a:r>
              <a:rPr lang="zh-TW" altLang="en-US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所以一秒循環 </a:t>
            </a:r>
            <a:r>
              <a:rPr lang="en-US" altLang="zh-TW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1000</a:t>
            </a:r>
            <a:r>
              <a:rPr lang="zh-TW" altLang="en-US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次</a:t>
            </a:r>
            <a:r>
              <a:rPr lang="en-US" altLang="zh-TW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因此 </a:t>
            </a:r>
            <a:r>
              <a:rPr lang="en-US" altLang="zh-TW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Frequency </a:t>
            </a:r>
            <a:r>
              <a:rPr lang="zh-TW" altLang="en-US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是 </a:t>
            </a:r>
            <a:r>
              <a:rPr lang="en-US" altLang="zh-TW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 KHz,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每個循環中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, </a:t>
            </a:r>
            <a:r>
              <a:rPr lang="zh-TW" altLang="en-US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有電的比率是 </a:t>
            </a:r>
            <a:r>
              <a:rPr lang="en-US" altLang="zh-TW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100/1000 * 100% = 10%, </a:t>
            </a:r>
            <a:r>
              <a:rPr lang="zh-TW" altLang="en-US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所以 </a:t>
            </a:r>
            <a:r>
              <a:rPr lang="en-US" altLang="zh-TW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duty cycle (</a:t>
            </a:r>
            <a:r>
              <a:rPr lang="zh-TW" altLang="en-US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佔空比</a:t>
            </a:r>
            <a:r>
              <a:rPr lang="en-US" altLang="zh-TW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zh-TW" altLang="en-US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為 </a:t>
            </a:r>
            <a:r>
              <a:rPr lang="en-US" altLang="zh-TW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10%;</a:t>
            </a:r>
            <a:r>
              <a:rPr lang="zh-TW" altLang="en-US" sz="2000" dirty="0" smtClean="0"/>
              <a:t/>
            </a:r>
            <a:br>
              <a:rPr lang="zh-TW" altLang="en-US" sz="2000" dirty="0" smtClean="0"/>
            </a:b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這樣就可以模擬出 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5Volt x 10% = </a:t>
            </a:r>
            <a:r>
              <a:rPr lang="en-US" altLang="zh-TW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0.5 Volt </a:t>
            </a:r>
            <a:r>
              <a:rPr lang="zh-TW" altLang="en-US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的電壓</a:t>
            </a:r>
            <a:r>
              <a:rPr lang="en-US" altLang="zh-TW" sz="2000" b="1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!</a:t>
            </a:r>
            <a:r>
              <a:rPr lang="zh-TW" altLang="en-US" sz="2000" dirty="0" smtClean="0"/>
              <a:t/>
            </a:r>
            <a:br>
              <a:rPr lang="zh-TW" altLang="en-US" sz="2000" dirty="0" smtClean="0"/>
            </a:b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    如果真的這樣做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有好處也有壞處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官網上已經說了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r>
              <a:rPr lang="zh-TW" altLang="en-US" sz="2000" dirty="0" smtClean="0"/>
              <a:t/>
            </a:r>
            <a:br>
              <a:rPr lang="zh-TW" altLang="en-US" sz="2000" dirty="0" smtClean="0"/>
            </a:b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好處是任一支 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pin </a:t>
            </a: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都可這樣用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包括 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Pint 0 </a:t>
            </a: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到 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Pin 13, </a:t>
            </a: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以及 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Pin A0 </a:t>
            </a: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到 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A5 </a:t>
            </a: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共 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20</a:t>
            </a: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支 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pin </a:t>
            </a: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都可以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!</a:t>
            </a:r>
            <a:r>
              <a:rPr lang="zh-TW" altLang="en-US" sz="2000" dirty="0" smtClean="0"/>
              <a:t/>
            </a:r>
            <a:br>
              <a:rPr lang="zh-TW" altLang="en-US" sz="2000" dirty="0" smtClean="0"/>
            </a:b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壞處卻更多</a:t>
            </a:r>
            <a:r>
              <a:rPr lang="en-US" altLang="zh-TW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2000" b="0" i="0" dirty="0" smtClean="0">
                <a:solidFill>
                  <a:srgbClr val="444444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首先就是</a:t>
            </a:r>
            <a:r>
              <a:rPr lang="zh-TW" altLang="en-US" sz="2000" b="0" i="0" dirty="0" smtClean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頻率</a:t>
            </a:r>
            <a:r>
              <a:rPr lang="en-US" altLang="zh-TW" sz="2000" b="0" i="0" dirty="0" smtClean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(Frequency)</a:t>
            </a:r>
            <a:r>
              <a:rPr lang="zh-TW" altLang="en-US" sz="2000" b="0" i="0" dirty="0" smtClean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和佔空比</a:t>
            </a:r>
            <a:r>
              <a:rPr lang="en-US" altLang="zh-TW" sz="2000" b="0" i="0" dirty="0" smtClean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(duty cycle)</a:t>
            </a:r>
            <a:r>
              <a:rPr lang="zh-TW" altLang="en-US" sz="2000" b="0" i="0" dirty="0" smtClean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可能受中斷</a:t>
            </a:r>
            <a:r>
              <a:rPr lang="en-US" altLang="zh-TW" sz="2000" b="0" i="0" dirty="0" smtClean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en-US" altLang="zh-TW" sz="2000" b="0" i="0" dirty="0" err="1" smtClean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Interrup</a:t>
            </a:r>
            <a:r>
              <a:rPr lang="en-US" altLang="zh-TW" sz="2000" b="0" i="0" dirty="0" smtClean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zh-TW" altLang="en-US" sz="2000" b="0" i="0" dirty="0" smtClean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的影響變成不是很準確 </a:t>
            </a:r>
            <a:r>
              <a:rPr lang="en-US" altLang="zh-TW" sz="2000" b="0" i="0" dirty="0" smtClean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!!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997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62</Words>
  <Application>Microsoft Office PowerPoint</Application>
  <PresentationFormat>寬螢幕</PresentationFormat>
  <Paragraphs>10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4" baseType="lpstr">
      <vt:lpstr>Microsoft YaHei</vt:lpstr>
      <vt:lpstr>新細明體</vt:lpstr>
      <vt:lpstr>Arial</vt:lpstr>
      <vt:lpstr>Arial</vt:lpstr>
      <vt:lpstr>Calibri</vt:lpstr>
      <vt:lpstr>Calibri Light</vt:lpstr>
      <vt:lpstr>Office 佈景主題</vt:lpstr>
      <vt:lpstr>週三電腦課社團11/11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週三電腦課社團</dc:title>
  <dc:creator>ws</dc:creator>
  <cp:lastModifiedBy>classxxx</cp:lastModifiedBy>
  <cp:revision>10</cp:revision>
  <dcterms:created xsi:type="dcterms:W3CDTF">2020-11-11T01:37:33Z</dcterms:created>
  <dcterms:modified xsi:type="dcterms:W3CDTF">2020-11-11T07:18:34Z</dcterms:modified>
</cp:coreProperties>
</file>