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4"/>
  </p:notesMasterIdLst>
  <p:handoutMasterIdLst>
    <p:handoutMasterId r:id="rId15"/>
  </p:handoutMasterIdLst>
  <p:sldIdLst>
    <p:sldId id="257" r:id="rId5"/>
    <p:sldId id="267" r:id="rId6"/>
    <p:sldId id="265" r:id="rId7"/>
    <p:sldId id="268" r:id="rId8"/>
    <p:sldId id="266" r:id="rId9"/>
    <p:sldId id="271" r:id="rId10"/>
    <p:sldId id="269" r:id="rId11"/>
    <p:sldId id="270" r:id="rId12"/>
    <p:sldId id="272" r:id="rId13"/>
  </p:sldIdLst>
  <p:sldSz cx="12188825" cy="6858000"/>
  <p:notesSz cx="6858000" cy="9144000"/>
  <p:defaultTextStyle>
    <a:defPPr rtl="0">
      <a:defRPr lang="zh-TW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5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4404"/>
    <a:srgbClr val="5F6F0F"/>
    <a:srgbClr val="718412"/>
    <a:srgbClr val="65741A"/>
    <a:srgbClr val="70811D"/>
    <a:srgbClr val="7B8D1F"/>
    <a:srgbClr val="839721"/>
    <a:srgbClr val="95AB25"/>
    <a:srgbClr val="BC5500"/>
    <a:srgbClr val="C45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0092" autoAdjust="0"/>
  </p:normalViewPr>
  <p:slideViewPr>
    <p:cSldViewPr>
      <p:cViewPr varScale="1">
        <p:scale>
          <a:sx n="61" d="100"/>
          <a:sy n="61" d="100"/>
        </p:scale>
        <p:origin x="108" y="366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100" d="100"/>
          <a:sy n="100" d="100"/>
        </p:scale>
        <p:origin x="3552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預留位置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zh-TW" altLang="en-US" dirty="0">
              <a:latin typeface="+mj-ea"/>
              <a:ea typeface="+mj-ea"/>
            </a:endParaRPr>
          </a:p>
        </p:txBody>
      </p:sp>
      <p:sp>
        <p:nvSpPr>
          <p:cNvPr id="3" name="日期預留位置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E8E4598D-4B8E-4F90-86D1-58E1D2EA394D}" type="datetime1">
              <a:rPr lang="zh-TW" altLang="en-US" smtClean="0">
                <a:latin typeface="+mj-ea"/>
                <a:ea typeface="+mj-ea"/>
              </a:rPr>
              <a:pPr algn="r" rtl="0"/>
              <a:t>2020/12/9</a:t>
            </a:fld>
            <a:endParaRPr lang="zh-TW" altLang="en-US" dirty="0">
              <a:latin typeface="+mj-ea"/>
              <a:ea typeface="+mj-ea"/>
            </a:endParaRPr>
          </a:p>
        </p:txBody>
      </p:sp>
      <p:sp>
        <p:nvSpPr>
          <p:cNvPr id="4" name="頁尾預留位置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zh-TW" altLang="en-US" dirty="0">
              <a:latin typeface="+mj-ea"/>
              <a:ea typeface="+mj-ea"/>
            </a:endParaRPr>
          </a:p>
        </p:txBody>
      </p:sp>
      <p:sp>
        <p:nvSpPr>
          <p:cNvPr id="5" name="投影片編號預留位置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79429053-DC2A-4342-ADD4-2FD729D91E2C}" type="slidenum">
              <a:rPr lang="en-US" altLang="zh-TW" smtClean="0">
                <a:latin typeface="+mj-ea"/>
                <a:ea typeface="+mj-ea"/>
              </a:rPr>
              <a:pPr algn="r" rtl="0"/>
              <a:t>‹#›</a:t>
            </a:fld>
            <a:endParaRPr lang="zh-TW" altLang="en-US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2320457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影像預留位置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zh-TW" altLang="en-US" dirty="0"/>
          </a:p>
        </p:txBody>
      </p:sp>
      <p:sp>
        <p:nvSpPr>
          <p:cNvPr id="5" name="備忘稿預留位置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zh-TW" altLang="en-US" dirty="0"/>
              <a:t>按一下以編輯母片文字樣式</a:t>
            </a:r>
          </a:p>
          <a:p>
            <a:pPr lvl="1" rtl="0"/>
            <a:r>
              <a:rPr lang="zh-TW" altLang="en-US" dirty="0"/>
              <a:t>第二層</a:t>
            </a:r>
          </a:p>
          <a:p>
            <a:pPr lvl="2" rtl="0"/>
            <a:r>
              <a:rPr lang="zh-TW" altLang="en-US" dirty="0"/>
              <a:t>第三層</a:t>
            </a:r>
          </a:p>
          <a:p>
            <a:pPr lvl="3" rtl="0"/>
            <a:r>
              <a:rPr lang="zh-TW" altLang="en-US" dirty="0"/>
              <a:t>第四層</a:t>
            </a:r>
          </a:p>
          <a:p>
            <a:pPr lvl="4" rtl="0"/>
            <a:r>
              <a:rPr lang="zh-TW" altLang="en-US" dirty="0"/>
              <a:t>第五層</a:t>
            </a:r>
          </a:p>
        </p:txBody>
      </p:sp>
      <p:sp>
        <p:nvSpPr>
          <p:cNvPr id="9" name="頁首預留位置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zh-TW" altLang="en-US" dirty="0">
              <a:latin typeface="+mj-ea"/>
              <a:ea typeface="+mj-ea"/>
            </a:endParaRPr>
          </a:p>
        </p:txBody>
      </p:sp>
      <p:sp>
        <p:nvSpPr>
          <p:cNvPr id="10" name="日期預留位置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E8E4598D-4B8E-4F90-86D1-58E1D2EA394D}" type="datetime1">
              <a:rPr lang="zh-TW" altLang="en-US" smtClean="0">
                <a:latin typeface="+mj-ea"/>
                <a:ea typeface="+mj-ea"/>
              </a:rPr>
              <a:pPr algn="r" rtl="0"/>
              <a:t>2020/12/9</a:t>
            </a:fld>
            <a:endParaRPr lang="zh-TW" altLang="en-US" dirty="0">
              <a:latin typeface="+mj-ea"/>
              <a:ea typeface="+mj-ea"/>
            </a:endParaRPr>
          </a:p>
        </p:txBody>
      </p:sp>
      <p:sp>
        <p:nvSpPr>
          <p:cNvPr id="11" name="頁尾預留位置 3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zh-TW" altLang="en-US" dirty="0">
              <a:latin typeface="+mj-ea"/>
              <a:ea typeface="+mj-ea"/>
            </a:endParaRPr>
          </a:p>
        </p:txBody>
      </p:sp>
      <p:sp>
        <p:nvSpPr>
          <p:cNvPr id="12" name="投影片編號預留位置 4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79429053-DC2A-4342-ADD4-2FD729D91E2C}" type="slidenum">
              <a:rPr lang="en-US" altLang="zh-TW" smtClean="0">
                <a:latin typeface="+mj-ea"/>
                <a:ea typeface="+mj-ea"/>
              </a:rPr>
              <a:pPr algn="r" rtl="0"/>
              <a:t>‹#›</a:t>
            </a:fld>
            <a:endParaRPr lang="zh-TW" altLang="en-US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76705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j-ea"/>
        <a:ea typeface="+mj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j-ea"/>
        <a:ea typeface="+mj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j-ea"/>
        <a:ea typeface="+mj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j-ea"/>
        <a:ea typeface="+mj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j-ea"/>
        <a:ea typeface="+mj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 algn="r" rtl="0"/>
            <a:fld id="{3EBA5BD7-F043-4D1B-AA17-CD412FC534DE}" type="slidenum">
              <a:rPr lang="en-US" altLang="zh-TW" smtClean="0">
                <a:latin typeface="+mj-ea"/>
                <a:ea typeface="+mj-ea"/>
              </a:rPr>
              <a:pPr algn="r" rtl="0"/>
              <a:t>1</a:t>
            </a:fld>
            <a:endParaRPr lang="zh-TW" altLang="en-US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241594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5" name="投影片編號版面配置區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 algn="r" rtl="0"/>
            <a:fld id="{3EBA5BD7-F043-4D1B-AA17-CD412FC534DE}" type="slidenum">
              <a:rPr lang="en-US" altLang="zh-TW" smtClean="0">
                <a:latin typeface="+mj-ea"/>
                <a:ea typeface="+mj-ea"/>
              </a:rPr>
              <a:pPr algn="r" rtl="0"/>
              <a:t>2</a:t>
            </a:fld>
            <a:endParaRPr lang="zh-TW" altLang="en-US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6031931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5" name="投影片編號版面配置區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 algn="r" rtl="0"/>
            <a:fld id="{3EBA5BD7-F043-4D1B-AA17-CD412FC534DE}" type="slidenum">
              <a:rPr lang="en-US" altLang="zh-TW" smtClean="0">
                <a:latin typeface="+mj-ea"/>
                <a:ea typeface="+mj-ea"/>
              </a:rPr>
              <a:pPr algn="r" rtl="0"/>
              <a:t>3</a:t>
            </a:fld>
            <a:endParaRPr lang="zh-TW" altLang="en-US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5959845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5" name="投影片編號版面配置區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 algn="r" rtl="0"/>
            <a:fld id="{3EBA5BD7-F043-4D1B-AA17-CD412FC534DE}" type="slidenum">
              <a:rPr lang="en-US" altLang="zh-TW" smtClean="0">
                <a:latin typeface="+mj-ea"/>
                <a:ea typeface="+mj-ea"/>
              </a:rPr>
              <a:pPr algn="r" rtl="0"/>
              <a:t>4</a:t>
            </a:fld>
            <a:endParaRPr lang="zh-TW" altLang="en-US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7992085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5" name="投影片編號版面配置區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 algn="r" rtl="0"/>
            <a:fld id="{3EBA5BD7-F043-4D1B-AA17-CD412FC534DE}" type="slidenum">
              <a:rPr lang="en-US" altLang="zh-TW" smtClean="0">
                <a:latin typeface="+mj-ea"/>
                <a:ea typeface="+mj-ea"/>
              </a:rPr>
              <a:pPr algn="r" rtl="0"/>
              <a:t>5</a:t>
            </a:fld>
            <a:endParaRPr lang="zh-TW" altLang="en-US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9315048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5" name="投影片編號版面配置區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 algn="r" rtl="0"/>
            <a:fld id="{3EBA5BD7-F043-4D1B-AA17-CD412FC534DE}" type="slidenum">
              <a:rPr lang="en-US" altLang="zh-TW" smtClean="0">
                <a:latin typeface="+mj-ea"/>
                <a:ea typeface="+mj-ea"/>
              </a:rPr>
              <a:pPr algn="r" rtl="0"/>
              <a:t>6</a:t>
            </a:fld>
            <a:endParaRPr lang="zh-TW" altLang="en-US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6855541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5" name="投影片編號版面配置區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 algn="r" rtl="0"/>
            <a:fld id="{3EBA5BD7-F043-4D1B-AA17-CD412FC534DE}" type="slidenum">
              <a:rPr lang="en-US" altLang="zh-TW" smtClean="0">
                <a:latin typeface="+mj-ea"/>
                <a:ea typeface="+mj-ea"/>
              </a:rPr>
              <a:pPr algn="r" rtl="0"/>
              <a:t>7</a:t>
            </a:fld>
            <a:endParaRPr lang="zh-TW" altLang="en-US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2352267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5" name="投影片編號版面配置區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 algn="r" rtl="0"/>
            <a:fld id="{3EBA5BD7-F043-4D1B-AA17-CD412FC534DE}" type="slidenum">
              <a:rPr lang="en-US" altLang="zh-TW" smtClean="0">
                <a:latin typeface="+mj-ea"/>
                <a:ea typeface="+mj-ea"/>
              </a:rPr>
              <a:pPr algn="r" rtl="0"/>
              <a:t>8</a:t>
            </a:fld>
            <a:endParaRPr lang="zh-TW" altLang="en-US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7319246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5" name="投影片編號版面配置區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 algn="r" rtl="0"/>
            <a:fld id="{3EBA5BD7-F043-4D1B-AA17-CD412FC534DE}" type="slidenum">
              <a:rPr lang="en-US" altLang="zh-TW" smtClean="0">
                <a:latin typeface="+mj-ea"/>
                <a:ea typeface="+mj-ea"/>
              </a:rPr>
              <a:pPr algn="r" rtl="0"/>
              <a:t>9</a:t>
            </a:fld>
            <a:endParaRPr lang="zh-TW" altLang="en-US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850198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對角線"/>
          <p:cNvGrpSpPr/>
          <p:nvPr/>
        </p:nvGrpSpPr>
        <p:grpSpPr>
          <a:xfrm>
            <a:off x="7516443" y="4145281"/>
            <a:ext cx="4686117" cy="2731407"/>
            <a:chOff x="5638800" y="3108960"/>
            <a:chExt cx="3515503" cy="2048555"/>
          </a:xfrm>
        </p:grpSpPr>
        <p:cxnSp>
          <p:nvCxnSpPr>
            <p:cNvPr id="14" name="直線接點​ 13"/>
            <p:cNvCxnSpPr/>
            <p:nvPr/>
          </p:nvCxnSpPr>
          <p:spPr>
            <a:xfrm flipV="1">
              <a:off x="5638800" y="3108960"/>
              <a:ext cx="3515503" cy="2037116"/>
            </a:xfrm>
            <a:prstGeom prst="line">
              <a:avLst/>
            </a:prstGeom>
            <a:noFill/>
            <a:ln w="38100"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直線接點 16"/>
            <p:cNvCxnSpPr/>
            <p:nvPr/>
          </p:nvCxnSpPr>
          <p:spPr>
            <a:xfrm flipV="1">
              <a:off x="6004643" y="3333750"/>
              <a:ext cx="3149660" cy="1823765"/>
            </a:xfrm>
            <a:prstGeom prst="line">
              <a:avLst/>
            </a:prstGeom>
            <a:noFill/>
            <a:ln w="28575"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9" name="直線接點​​ 18"/>
            <p:cNvCxnSpPr/>
            <p:nvPr/>
          </p:nvCxnSpPr>
          <p:spPr>
            <a:xfrm flipV="1">
              <a:off x="6388342" y="3549891"/>
              <a:ext cx="2765961" cy="1600149"/>
            </a:xfrm>
            <a:prstGeom prst="line">
              <a:avLst/>
            </a:prstGeom>
            <a:noFill/>
            <a:ln w="254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12" name="底部行數"/>
          <p:cNvGrpSpPr/>
          <p:nvPr/>
        </p:nvGrpSpPr>
        <p:grpSpPr>
          <a:xfrm>
            <a:off x="-8916" y="6057149"/>
            <a:ext cx="5498726" cy="820207"/>
            <a:chOff x="-6689" y="4553748"/>
            <a:chExt cx="4125119" cy="615155"/>
          </a:xfrm>
        </p:grpSpPr>
        <p:sp>
          <p:nvSpPr>
            <p:cNvPr id="9" name="手繪多邊形​ 8"/>
            <p:cNvSpPr/>
            <p:nvPr/>
          </p:nvSpPr>
          <p:spPr>
            <a:xfrm rot="16200000">
              <a:off x="1754302" y="2802395"/>
              <a:ext cx="612775" cy="4115481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4115481 h 4115481"/>
                <a:gd name="connsiteX1" fmla="*/ 612775 w 612775"/>
                <a:gd name="connsiteY1" fmla="*/ 3180443 h 4115481"/>
                <a:gd name="connsiteX2" fmla="*/ 612775 w 612775"/>
                <a:gd name="connsiteY2" fmla="*/ 0 h 4115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2775" h="4115481">
                  <a:moveTo>
                    <a:pt x="0" y="4115481"/>
                  </a:moveTo>
                  <a:lnTo>
                    <a:pt x="612775" y="3180443"/>
                  </a:lnTo>
                  <a:lnTo>
                    <a:pt x="612775" y="0"/>
                  </a:lnTo>
                </a:path>
              </a:pathLst>
            </a:custGeom>
            <a:noFill/>
            <a:ln w="38100"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zh-TW" altLang="en-US" dirty="0">
                <a:latin typeface="+mj-ea"/>
                <a:ea typeface="+mj-ea"/>
              </a:endParaRPr>
            </a:p>
          </p:txBody>
        </p:sp>
        <p:sp>
          <p:nvSpPr>
            <p:cNvPr id="10" name="手繪多邊形​ 9"/>
            <p:cNvSpPr/>
            <p:nvPr/>
          </p:nvSpPr>
          <p:spPr>
            <a:xfrm rot="16200000">
              <a:off x="1604659" y="3152814"/>
              <a:ext cx="410751" cy="3621427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3919538 h 3919538"/>
                <a:gd name="connsiteX1" fmla="*/ 202024 w 612775"/>
                <a:gd name="connsiteY1" fmla="*/ 3607676 h 3919538"/>
                <a:gd name="connsiteX2" fmla="*/ 612775 w 612775"/>
                <a:gd name="connsiteY2" fmla="*/ 2984500 h 3919538"/>
                <a:gd name="connsiteX3" fmla="*/ 612775 w 612775"/>
                <a:gd name="connsiteY3" fmla="*/ 0 h 3919538"/>
                <a:gd name="connsiteX0" fmla="*/ 0 w 410751"/>
                <a:gd name="connsiteY0" fmla="*/ 3607676 h 3607676"/>
                <a:gd name="connsiteX1" fmla="*/ 410751 w 410751"/>
                <a:gd name="connsiteY1" fmla="*/ 2984500 h 3607676"/>
                <a:gd name="connsiteX2" fmla="*/ 410751 w 410751"/>
                <a:gd name="connsiteY2" fmla="*/ 0 h 3607676"/>
                <a:gd name="connsiteX0" fmla="*/ 0 w 410751"/>
                <a:gd name="connsiteY0" fmla="*/ 3607676 h 3607676"/>
                <a:gd name="connsiteX1" fmla="*/ 410751 w 410751"/>
                <a:gd name="connsiteY1" fmla="*/ 2984500 h 3607676"/>
                <a:gd name="connsiteX2" fmla="*/ 409575 w 410751"/>
                <a:gd name="connsiteY2" fmla="*/ 185820 h 3607676"/>
                <a:gd name="connsiteX3" fmla="*/ 410751 w 410751"/>
                <a:gd name="connsiteY3" fmla="*/ 0 h 3607676"/>
                <a:gd name="connsiteX0" fmla="*/ 0 w 410751"/>
                <a:gd name="connsiteY0" fmla="*/ 3421856 h 3421856"/>
                <a:gd name="connsiteX1" fmla="*/ 410751 w 410751"/>
                <a:gd name="connsiteY1" fmla="*/ 2798680 h 3421856"/>
                <a:gd name="connsiteX2" fmla="*/ 409575 w 410751"/>
                <a:gd name="connsiteY2" fmla="*/ 0 h 3421856"/>
                <a:gd name="connsiteX0" fmla="*/ 0 w 410751"/>
                <a:gd name="connsiteY0" fmla="*/ 3614170 h 3614170"/>
                <a:gd name="connsiteX1" fmla="*/ 410751 w 410751"/>
                <a:gd name="connsiteY1" fmla="*/ 2990994 h 3614170"/>
                <a:gd name="connsiteX2" fmla="*/ 405947 w 410751"/>
                <a:gd name="connsiteY2" fmla="*/ 0 h 3614170"/>
                <a:gd name="connsiteX0" fmla="*/ 0 w 410751"/>
                <a:gd name="connsiteY0" fmla="*/ 3621427 h 3621427"/>
                <a:gd name="connsiteX1" fmla="*/ 410751 w 410751"/>
                <a:gd name="connsiteY1" fmla="*/ 2998251 h 3621427"/>
                <a:gd name="connsiteX2" fmla="*/ 405947 w 410751"/>
                <a:gd name="connsiteY2" fmla="*/ 0 h 3621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0751" h="3621427">
                  <a:moveTo>
                    <a:pt x="0" y="3621427"/>
                  </a:moveTo>
                  <a:lnTo>
                    <a:pt x="410751" y="2998251"/>
                  </a:lnTo>
                  <a:cubicBezTo>
                    <a:pt x="410359" y="2065358"/>
                    <a:pt x="406339" y="932893"/>
                    <a:pt x="405947" y="0"/>
                  </a:cubicBezTo>
                </a:path>
              </a:pathLst>
            </a:custGeom>
            <a:noFill/>
            <a:ln w="28575"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zh-TW" altLang="en-US" dirty="0">
                <a:latin typeface="+mj-ea"/>
                <a:ea typeface="+mj-ea"/>
              </a:endParaRPr>
            </a:p>
          </p:txBody>
        </p:sp>
        <p:sp>
          <p:nvSpPr>
            <p:cNvPr id="11" name="手繪多邊形​​ 10"/>
            <p:cNvSpPr/>
            <p:nvPr/>
          </p:nvSpPr>
          <p:spPr>
            <a:xfrm rot="16200000">
              <a:off x="1462308" y="3453376"/>
              <a:ext cx="241768" cy="3179761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3919538 h 3919538"/>
                <a:gd name="connsiteX1" fmla="*/ 373856 w 612775"/>
                <a:gd name="connsiteY1" fmla="*/ 3344891 h 3919538"/>
                <a:gd name="connsiteX2" fmla="*/ 612775 w 612775"/>
                <a:gd name="connsiteY2" fmla="*/ 2984500 h 3919538"/>
                <a:gd name="connsiteX3" fmla="*/ 612775 w 612775"/>
                <a:gd name="connsiteY3" fmla="*/ 0 h 3919538"/>
                <a:gd name="connsiteX0" fmla="*/ 0 w 238919"/>
                <a:gd name="connsiteY0" fmla="*/ 3344891 h 3344891"/>
                <a:gd name="connsiteX1" fmla="*/ 238919 w 238919"/>
                <a:gd name="connsiteY1" fmla="*/ 2984500 h 3344891"/>
                <a:gd name="connsiteX2" fmla="*/ 238919 w 238919"/>
                <a:gd name="connsiteY2" fmla="*/ 0 h 3344891"/>
                <a:gd name="connsiteX0" fmla="*/ 0 w 238919"/>
                <a:gd name="connsiteY0" fmla="*/ 3344891 h 3344891"/>
                <a:gd name="connsiteX1" fmla="*/ 238919 w 238919"/>
                <a:gd name="connsiteY1" fmla="*/ 2984500 h 3344891"/>
                <a:gd name="connsiteX2" fmla="*/ 238125 w 238919"/>
                <a:gd name="connsiteY2" fmla="*/ 368330 h 3344891"/>
                <a:gd name="connsiteX3" fmla="*/ 238919 w 238919"/>
                <a:gd name="connsiteY3" fmla="*/ 0 h 3344891"/>
                <a:gd name="connsiteX0" fmla="*/ 0 w 238919"/>
                <a:gd name="connsiteY0" fmla="*/ 2976561 h 2976561"/>
                <a:gd name="connsiteX1" fmla="*/ 238919 w 238919"/>
                <a:gd name="connsiteY1" fmla="*/ 2616170 h 2976561"/>
                <a:gd name="connsiteX2" fmla="*/ 238125 w 238919"/>
                <a:gd name="connsiteY2" fmla="*/ 0 h 2976561"/>
                <a:gd name="connsiteX0" fmla="*/ 0 w 241768"/>
                <a:gd name="connsiteY0" fmla="*/ 3179761 h 3179761"/>
                <a:gd name="connsiteX1" fmla="*/ 238919 w 241768"/>
                <a:gd name="connsiteY1" fmla="*/ 2819370 h 3179761"/>
                <a:gd name="connsiteX2" fmla="*/ 241754 w 241768"/>
                <a:gd name="connsiteY2" fmla="*/ 0 h 3179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1768" h="3179761">
                  <a:moveTo>
                    <a:pt x="0" y="3179761"/>
                  </a:moveTo>
                  <a:lnTo>
                    <a:pt x="238919" y="2819370"/>
                  </a:lnTo>
                  <a:cubicBezTo>
                    <a:pt x="238654" y="1947313"/>
                    <a:pt x="242019" y="872057"/>
                    <a:pt x="241754" y="0"/>
                  </a:cubicBezTo>
                </a:path>
              </a:pathLst>
            </a:custGeom>
            <a:noFill/>
            <a:ln w="254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zh-TW" altLang="en-US" dirty="0">
                <a:latin typeface="+mj-ea"/>
                <a:ea typeface="+mj-ea"/>
              </a:endParaRPr>
            </a:p>
          </p:txBody>
        </p:sp>
      </p:grp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625176" y="584200"/>
            <a:ext cx="8735325" cy="2000251"/>
          </a:xfrm>
        </p:spPr>
        <p:txBody>
          <a:bodyPr rtlCol="0">
            <a:normAutofit/>
          </a:bodyPr>
          <a:lstStyle>
            <a:lvl1pPr algn="l" rtl="0">
              <a:defRPr sz="5400">
                <a:latin typeface="+mj-ea"/>
                <a:ea typeface="+mj-ea"/>
              </a:defRPr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625176" y="2616200"/>
            <a:ext cx="8735325" cy="17526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800" cap="all" spc="200" baseline="0">
                <a:solidFill>
                  <a:schemeClr val="accent1"/>
                </a:solidFill>
                <a:latin typeface="+mj-ea"/>
                <a:ea typeface="+mj-ea"/>
              </a:defRPr>
            </a:lvl1pPr>
            <a:lvl2pPr marL="609493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zh-TW" altLang="en-US" smtClean="0"/>
              <a:t>按一下以編輯母片副標題樣式</a:t>
            </a:r>
            <a:endParaRPr lang="zh-TW" altLang="en-US" dirty="0"/>
          </a:p>
        </p:txBody>
      </p:sp>
      <p:sp>
        <p:nvSpPr>
          <p:cNvPr id="22" name="日期預留位置 2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fld id="{9648EAF3-A6E8-4E9A-8D84-778422506FC2}" type="datetime1">
              <a:rPr lang="zh-TW" altLang="en-US" smtClean="0"/>
              <a:pPr/>
              <a:t>2020/12/9</a:t>
            </a:fld>
            <a:endParaRPr lang="zh-TW" altLang="en-US" dirty="0"/>
          </a:p>
        </p:txBody>
      </p:sp>
      <p:sp>
        <p:nvSpPr>
          <p:cNvPr id="23" name="頁尾預留位置 2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endParaRPr lang="zh-TW" altLang="en-US" dirty="0"/>
          </a:p>
        </p:txBody>
      </p:sp>
      <p:sp>
        <p:nvSpPr>
          <p:cNvPr id="24" name="投影片編號預留位置 2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fld id="{C014DD1E-5D91-48A3-AD6D-45FBA980D106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47488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 rtl="0"/>
            <a:r>
              <a:rPr lang="zh-TW" altLang="en-US" smtClean="0"/>
              <a:t>按一下以編輯母片文字樣式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648EAF3-A6E8-4E9A-8D84-778422506FC2}" type="datetime1">
              <a:rPr lang="zh-TW" altLang="en-US" smtClean="0"/>
              <a:pPr/>
              <a:t>2020/12/9</a:t>
            </a:fld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4DD1E-5D91-48A3-AD6D-45FBA980D10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06769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對角線"/>
          <p:cNvGrpSpPr/>
          <p:nvPr/>
        </p:nvGrpSpPr>
        <p:grpSpPr>
          <a:xfrm>
            <a:off x="7516443" y="4145281"/>
            <a:ext cx="4686117" cy="2731407"/>
            <a:chOff x="5638800" y="3108960"/>
            <a:chExt cx="3515503" cy="2048555"/>
          </a:xfrm>
        </p:grpSpPr>
        <p:cxnSp>
          <p:nvCxnSpPr>
            <p:cNvPr id="12" name="直線接點​​ 11"/>
            <p:cNvCxnSpPr/>
            <p:nvPr/>
          </p:nvCxnSpPr>
          <p:spPr>
            <a:xfrm flipV="1">
              <a:off x="5638800" y="3108960"/>
              <a:ext cx="3515503" cy="2037116"/>
            </a:xfrm>
            <a:prstGeom prst="line">
              <a:avLst/>
            </a:prstGeom>
            <a:noFill/>
            <a:ln w="38100"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3" name="直線接點​​ 12"/>
            <p:cNvCxnSpPr/>
            <p:nvPr/>
          </p:nvCxnSpPr>
          <p:spPr>
            <a:xfrm flipV="1">
              <a:off x="6004643" y="3333750"/>
              <a:ext cx="3149660" cy="1823765"/>
            </a:xfrm>
            <a:prstGeom prst="line">
              <a:avLst/>
            </a:prstGeom>
            <a:noFill/>
            <a:ln w="28575"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" name="直線接點​ 13"/>
            <p:cNvCxnSpPr/>
            <p:nvPr/>
          </p:nvCxnSpPr>
          <p:spPr>
            <a:xfrm flipV="1">
              <a:off x="6388342" y="3549891"/>
              <a:ext cx="2765961" cy="1600149"/>
            </a:xfrm>
            <a:prstGeom prst="line">
              <a:avLst/>
            </a:prstGeom>
            <a:noFill/>
            <a:ln w="254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25177" y="2209801"/>
            <a:ext cx="8938472" cy="2764335"/>
          </a:xfrm>
        </p:spPr>
        <p:txBody>
          <a:bodyPr rtlCol="0" anchor="b">
            <a:normAutofit/>
          </a:bodyPr>
          <a:lstStyle>
            <a:lvl1pPr algn="l" rtl="0">
              <a:defRPr sz="5400" b="0" cap="none" baseline="0"/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625176" y="4951266"/>
            <a:ext cx="7069519" cy="1220933"/>
          </a:xfrm>
        </p:spPr>
        <p:txBody>
          <a:bodyPr rtlCol="0" anchor="t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800" cap="all" spc="200" baseline="0">
                <a:solidFill>
                  <a:schemeClr val="accent1"/>
                </a:solidFill>
              </a:defRPr>
            </a:lvl1pPr>
            <a:lvl2pPr marL="609493" indent="0" algn="l" rt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l" rtl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marL="0" marR="0" indent="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fld id="{9648EAF3-A6E8-4E9A-8D84-778422506FC2}" type="datetime1">
              <a:rPr lang="zh-TW" altLang="en-US" smtClean="0"/>
              <a:pPr/>
              <a:t>2020/12/9</a:t>
            </a:fld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4DD1E-5D91-48A3-AD6D-45FBA980D10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16330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預留位置 2"/>
          <p:cNvSpPr>
            <a:spLocks noGrp="1"/>
          </p:cNvSpPr>
          <p:nvPr>
            <p:ph sz="half" idx="1"/>
          </p:nvPr>
        </p:nvSpPr>
        <p:spPr>
          <a:xfrm>
            <a:off x="1218883" y="1706880"/>
            <a:ext cx="5078677" cy="4465320"/>
          </a:xfrm>
        </p:spPr>
        <p:txBody>
          <a:bodyPr rtlCol="0">
            <a:normAutofit/>
          </a:bodyPr>
          <a:lstStyle>
            <a:lvl1pPr algn="l" rtl="0">
              <a:defRPr sz="2800">
                <a:latin typeface="+mj-ea"/>
                <a:ea typeface="+mj-ea"/>
              </a:defRPr>
            </a:lvl1pPr>
            <a:lvl2pPr algn="l" rtl="0">
              <a:defRPr sz="2400">
                <a:latin typeface="+mj-ea"/>
                <a:ea typeface="+mj-ea"/>
              </a:defRPr>
            </a:lvl2pPr>
            <a:lvl3pPr algn="l" rtl="0">
              <a:defRPr sz="2000">
                <a:latin typeface="+mj-ea"/>
                <a:ea typeface="+mj-ea"/>
              </a:defRPr>
            </a:lvl3pPr>
            <a:lvl4pPr algn="l" rtl="0">
              <a:defRPr sz="2000">
                <a:latin typeface="+mj-ea"/>
                <a:ea typeface="+mj-ea"/>
              </a:defRPr>
            </a:lvl4pPr>
            <a:lvl5pPr algn="l" rtl="0">
              <a:defRPr sz="2000">
                <a:latin typeface="+mj-ea"/>
                <a:ea typeface="+mj-ea"/>
              </a:defRPr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 baseline="0"/>
            </a:lvl8pPr>
            <a:lvl9pPr algn="l" rtl="0">
              <a:defRPr sz="2000" baseline="0"/>
            </a:lvl9pPr>
          </a:lstStyle>
          <a:p>
            <a:pPr lvl="0" rtl="0"/>
            <a:r>
              <a:rPr lang="zh-TW" altLang="en-US" smtClean="0"/>
              <a:t>按一下以編輯母片文字樣式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4" name="內容預留位置 3"/>
          <p:cNvSpPr>
            <a:spLocks noGrp="1"/>
          </p:cNvSpPr>
          <p:nvPr>
            <p:ph sz="half" idx="2"/>
          </p:nvPr>
        </p:nvSpPr>
        <p:spPr>
          <a:xfrm>
            <a:off x="6500707" y="1706880"/>
            <a:ext cx="5078677" cy="4465320"/>
          </a:xfrm>
        </p:spPr>
        <p:txBody>
          <a:bodyPr rtlCol="0">
            <a:normAutofit/>
          </a:bodyPr>
          <a:lstStyle>
            <a:lvl1pPr algn="l" rtl="0">
              <a:defRPr sz="2800">
                <a:latin typeface="+mj-ea"/>
                <a:ea typeface="+mj-ea"/>
              </a:defRPr>
            </a:lvl1pPr>
            <a:lvl2pPr algn="l" rtl="0">
              <a:defRPr sz="2400">
                <a:latin typeface="+mj-ea"/>
                <a:ea typeface="+mj-ea"/>
              </a:defRPr>
            </a:lvl2pPr>
            <a:lvl3pPr algn="l" rtl="0">
              <a:defRPr sz="2000">
                <a:latin typeface="+mj-ea"/>
                <a:ea typeface="+mj-ea"/>
              </a:defRPr>
            </a:lvl3pPr>
            <a:lvl4pPr algn="l" rtl="0">
              <a:defRPr sz="2000">
                <a:latin typeface="+mj-ea"/>
                <a:ea typeface="+mj-ea"/>
              </a:defRPr>
            </a:lvl4pPr>
            <a:lvl5pPr algn="l" rtl="0">
              <a:defRPr sz="2000">
                <a:latin typeface="+mj-ea"/>
                <a:ea typeface="+mj-ea"/>
              </a:defRPr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 rtl="0"/>
            <a:r>
              <a:rPr lang="zh-TW" altLang="en-US" smtClean="0"/>
              <a:t>按一下以編輯母片文字樣式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fld id="{9648EAF3-A6E8-4E9A-8D84-778422506FC2}" type="datetime1">
              <a:rPr lang="zh-TW" altLang="en-US" smtClean="0"/>
              <a:pPr/>
              <a:t>2020/12/9</a:t>
            </a:fld>
            <a:endParaRPr lang="zh-TW" altLang="en-US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fld id="{C014DD1E-5D91-48A3-AD6D-45FBA980D106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57647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218883" y="1701800"/>
            <a:ext cx="5082740" cy="914400"/>
          </a:xfrm>
        </p:spPr>
        <p:txBody>
          <a:bodyPr rtlCol="0" anchor="b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800" b="0" cap="all" spc="200" baseline="0">
                <a:solidFill>
                  <a:schemeClr val="accent1"/>
                </a:solidFill>
              </a:defRPr>
            </a:lvl1pPr>
            <a:lvl2pPr marL="609493" indent="0" algn="l" rtl="0">
              <a:buNone/>
              <a:defRPr sz="2700" b="1"/>
            </a:lvl2pPr>
            <a:lvl3pPr marL="1218987" indent="0" algn="l" rtl="0">
              <a:buNone/>
              <a:defRPr sz="2400" b="1"/>
            </a:lvl3pPr>
            <a:lvl4pPr marL="1828480" indent="0" algn="l" rtl="0">
              <a:buNone/>
              <a:defRPr sz="2100" b="1"/>
            </a:lvl4pPr>
            <a:lvl5pPr marL="2437973" indent="0" algn="l" rtl="0">
              <a:buNone/>
              <a:defRPr sz="2100" b="1"/>
            </a:lvl5pPr>
            <a:lvl6pPr marL="3047467" indent="0" algn="l" rtl="0">
              <a:buNone/>
              <a:defRPr sz="2100" b="1"/>
            </a:lvl6pPr>
            <a:lvl7pPr marL="3656960" indent="0" algn="l" rtl="0">
              <a:buNone/>
              <a:defRPr sz="2100" b="1"/>
            </a:lvl7pPr>
            <a:lvl8pPr marL="4266453" indent="0" algn="l" rtl="0">
              <a:buNone/>
              <a:defRPr sz="2100" b="1"/>
            </a:lvl8pPr>
            <a:lvl9pPr marL="4875947" indent="0" algn="l" rtl="0">
              <a:buNone/>
              <a:defRPr sz="2100" b="1"/>
            </a:lvl9pPr>
          </a:lstStyle>
          <a:p>
            <a:pPr lvl="0" rt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預留位置 3"/>
          <p:cNvSpPr>
            <a:spLocks noGrp="1"/>
          </p:cNvSpPr>
          <p:nvPr>
            <p:ph sz="half" idx="2"/>
          </p:nvPr>
        </p:nvSpPr>
        <p:spPr>
          <a:xfrm>
            <a:off x="1218883" y="2717800"/>
            <a:ext cx="5078677" cy="3454400"/>
          </a:xfrm>
        </p:spPr>
        <p:txBody>
          <a:bodyPr rtlCol="0">
            <a:noAutofit/>
          </a:bodyPr>
          <a:lstStyle>
            <a:lvl1pPr algn="l" rtl="0">
              <a:defRPr sz="2800"/>
            </a:lvl1pPr>
            <a:lvl2pPr algn="l" rtl="0">
              <a:defRPr sz="2400"/>
            </a:lvl2pPr>
            <a:lvl3pPr algn="l" rtl="0">
              <a:defRPr sz="2000"/>
            </a:lvl3pPr>
            <a:lvl4pPr algn="l" rtl="0">
              <a:defRPr sz="2000"/>
            </a:lvl4pPr>
            <a:lvl5pPr algn="l" rtl="0">
              <a:defRPr sz="2000"/>
            </a:lvl5pPr>
            <a:lvl6pPr algn="l" rtl="0">
              <a:defRPr sz="2000"/>
            </a:lvl6pPr>
            <a:lvl7pPr algn="l" rtl="0">
              <a:defRPr sz="2000" baseline="0"/>
            </a:lvl7pPr>
            <a:lvl8pPr algn="l" rtl="0">
              <a:defRPr sz="2000" baseline="0"/>
            </a:lvl8pPr>
            <a:lvl9pPr algn="l" rtl="0">
              <a:defRPr sz="2000" baseline="0"/>
            </a:lvl9pPr>
          </a:lstStyle>
          <a:p>
            <a:pPr lvl="0" rtl="0"/>
            <a:r>
              <a:rPr lang="zh-TW" altLang="en-US" smtClean="0"/>
              <a:t>按一下以編輯母片文字樣式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5" name="文字預留位置 4"/>
          <p:cNvSpPr>
            <a:spLocks noGrp="1"/>
          </p:cNvSpPr>
          <p:nvPr>
            <p:ph type="body" sz="quarter" idx="3"/>
          </p:nvPr>
        </p:nvSpPr>
        <p:spPr>
          <a:xfrm>
            <a:off x="6496644" y="1701800"/>
            <a:ext cx="5082740" cy="914400"/>
          </a:xfrm>
        </p:spPr>
        <p:txBody>
          <a:bodyPr rtlCol="0" anchor="b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800" b="0" cap="all" spc="200" baseline="0">
                <a:solidFill>
                  <a:schemeClr val="accent1"/>
                </a:solidFill>
              </a:defRPr>
            </a:lvl1pPr>
            <a:lvl2pPr marL="609493" indent="0" algn="l" rtl="0">
              <a:buNone/>
              <a:defRPr sz="2700" b="1"/>
            </a:lvl2pPr>
            <a:lvl3pPr marL="1218987" indent="0" algn="l" rtl="0">
              <a:buNone/>
              <a:defRPr sz="2400" b="1"/>
            </a:lvl3pPr>
            <a:lvl4pPr marL="1828480" indent="0" algn="l" rtl="0">
              <a:buNone/>
              <a:defRPr sz="2100" b="1"/>
            </a:lvl4pPr>
            <a:lvl5pPr marL="2437973" indent="0" algn="l" rtl="0">
              <a:buNone/>
              <a:defRPr sz="2100" b="1"/>
            </a:lvl5pPr>
            <a:lvl6pPr marL="3047467" indent="0" algn="l" rtl="0">
              <a:buNone/>
              <a:defRPr sz="2100" b="1"/>
            </a:lvl6pPr>
            <a:lvl7pPr marL="3656960" indent="0" algn="l" rtl="0">
              <a:buNone/>
              <a:defRPr sz="2100" b="1"/>
            </a:lvl7pPr>
            <a:lvl8pPr marL="4266453" indent="0" algn="l" rtl="0">
              <a:buNone/>
              <a:defRPr sz="2100" b="1"/>
            </a:lvl8pPr>
            <a:lvl9pPr marL="4875947" indent="0" algn="l" rtl="0">
              <a:buNone/>
              <a:defRPr sz="2100" b="1"/>
            </a:lvl9pPr>
          </a:lstStyle>
          <a:p>
            <a:pPr lvl="0" rt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預留位置 5"/>
          <p:cNvSpPr>
            <a:spLocks noGrp="1"/>
          </p:cNvSpPr>
          <p:nvPr>
            <p:ph sz="quarter" idx="4"/>
          </p:nvPr>
        </p:nvSpPr>
        <p:spPr>
          <a:xfrm>
            <a:off x="6500707" y="2717800"/>
            <a:ext cx="5078677" cy="3454400"/>
          </a:xfrm>
        </p:spPr>
        <p:txBody>
          <a:bodyPr rtlCol="0">
            <a:noAutofit/>
          </a:bodyPr>
          <a:lstStyle>
            <a:lvl1pPr algn="l" rtl="0">
              <a:defRPr sz="2800"/>
            </a:lvl1pPr>
            <a:lvl2pPr algn="l" rtl="0">
              <a:defRPr sz="2400"/>
            </a:lvl2pPr>
            <a:lvl3pPr algn="l" rtl="0">
              <a:defRPr sz="2000"/>
            </a:lvl3pPr>
            <a:lvl4pPr algn="l" rtl="0">
              <a:defRPr sz="2000"/>
            </a:lvl4pPr>
            <a:lvl5pPr algn="l" rtl="0">
              <a:defRPr sz="2000"/>
            </a:lvl5pPr>
            <a:lvl6pPr algn="l" rtl="0">
              <a:defRPr sz="2000" baseline="0"/>
            </a:lvl6pPr>
            <a:lvl7pPr algn="l" rtl="0">
              <a:defRPr sz="2000" baseline="0"/>
            </a:lvl7pPr>
            <a:lvl8pPr algn="l" rtl="0">
              <a:defRPr sz="2000" baseline="0"/>
            </a:lvl8pPr>
            <a:lvl9pPr algn="l" rtl="0">
              <a:defRPr sz="2000" baseline="0"/>
            </a:lvl9pPr>
          </a:lstStyle>
          <a:p>
            <a:pPr lvl="0" rtl="0"/>
            <a:r>
              <a:rPr lang="zh-TW" altLang="en-US" smtClean="0"/>
              <a:t>按一下以編輯母片文字樣式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7" name="日期預留位置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648EAF3-A6E8-4E9A-8D84-778422506FC2}" type="datetime1">
              <a:rPr lang="zh-TW" altLang="en-US" smtClean="0"/>
              <a:pPr/>
              <a:t>2020/12/9</a:t>
            </a:fld>
            <a:endParaRPr lang="zh-TW" altLang="en-US" dirty="0"/>
          </a:p>
        </p:txBody>
      </p:sp>
      <p:sp>
        <p:nvSpPr>
          <p:cNvPr id="8" name="頁尾預留位置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9" name="投影片編號預留位置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4DD1E-5D91-48A3-AD6D-45FBA980D10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95381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日期預留位置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648EAF3-A6E8-4E9A-8D84-778422506FC2}" type="datetime1">
              <a:rPr lang="zh-TW" altLang="en-US" smtClean="0"/>
              <a:pPr/>
              <a:t>2020/12/9</a:t>
            </a:fld>
            <a:endParaRPr lang="zh-TW" altLang="en-US" dirty="0"/>
          </a:p>
        </p:txBody>
      </p:sp>
      <p:sp>
        <p:nvSpPr>
          <p:cNvPr id="4" name="頁尾預留位置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5" name="投影片編號預留位置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4DD1E-5D91-48A3-AD6D-45FBA980D10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15229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預留位置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648EAF3-A6E8-4E9A-8D84-778422506FC2}" type="datetime1">
              <a:rPr lang="zh-TW" altLang="en-US" smtClean="0"/>
              <a:pPr/>
              <a:t>2020/12/9</a:t>
            </a:fld>
            <a:endParaRPr lang="zh-TW" altLang="en-US" dirty="0"/>
          </a:p>
        </p:txBody>
      </p:sp>
      <p:sp>
        <p:nvSpPr>
          <p:cNvPr id="3" name="頁尾預留位置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4DD1E-5D91-48A3-AD6D-45FBA980D10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72478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18882" y="1701800"/>
            <a:ext cx="4062942" cy="2438400"/>
          </a:xfrm>
        </p:spPr>
        <p:txBody>
          <a:bodyPr rtlCol="0" anchor="b">
            <a:normAutofit/>
          </a:bodyPr>
          <a:lstStyle>
            <a:lvl1pPr algn="l" rtl="0">
              <a:defRPr sz="2800" b="0" cap="all" spc="200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>
          <a:xfrm>
            <a:off x="1218882" y="4241800"/>
            <a:ext cx="4062942" cy="193040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000"/>
            </a:lvl1pPr>
            <a:lvl2pPr marL="609493" indent="0" algn="l" rtl="0">
              <a:buNone/>
              <a:defRPr sz="1600"/>
            </a:lvl2pPr>
            <a:lvl3pPr marL="1218987" indent="0" algn="l" rtl="0">
              <a:buNone/>
              <a:defRPr sz="1300"/>
            </a:lvl3pPr>
            <a:lvl4pPr marL="1828480" indent="0" algn="l" rtl="0">
              <a:buNone/>
              <a:defRPr sz="1200"/>
            </a:lvl4pPr>
            <a:lvl5pPr marL="2437973" indent="0" algn="l" rtl="0">
              <a:buNone/>
              <a:defRPr sz="1200"/>
            </a:lvl5pPr>
            <a:lvl6pPr marL="3047467" indent="0" algn="l" rtl="0">
              <a:buNone/>
              <a:defRPr sz="1200"/>
            </a:lvl6pPr>
            <a:lvl7pPr marL="3656960" indent="0" algn="l" rtl="0">
              <a:buNone/>
              <a:defRPr sz="1200"/>
            </a:lvl7pPr>
            <a:lvl8pPr marL="4266453" indent="0" algn="l" rtl="0">
              <a:buNone/>
              <a:defRPr sz="1200"/>
            </a:lvl8pPr>
            <a:lvl9pPr marL="4875947" indent="0" algn="l" rtl="0">
              <a:buNone/>
              <a:defRPr sz="1200"/>
            </a:lvl9pPr>
          </a:lstStyle>
          <a:p>
            <a:pPr lvl="0" rt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>
          <a:xfrm>
            <a:off x="5484971" y="584200"/>
            <a:ext cx="6094413" cy="5588000"/>
          </a:xfrm>
        </p:spPr>
        <p:txBody>
          <a:bodyPr rtlCol="0">
            <a:normAutofit/>
          </a:bodyPr>
          <a:lstStyle>
            <a:lvl1pPr algn="l" rtl="0">
              <a:defRPr sz="2800"/>
            </a:lvl1pPr>
            <a:lvl2pPr algn="l" rtl="0">
              <a:defRPr sz="2400"/>
            </a:lvl2pPr>
            <a:lvl3pPr algn="l" rtl="0">
              <a:defRPr sz="2000"/>
            </a:lvl3pPr>
            <a:lvl4pPr algn="l" rtl="0">
              <a:defRPr sz="2000"/>
            </a:lvl4pPr>
            <a:lvl5pPr algn="l" rtl="0">
              <a:defRPr sz="20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 baseline="0"/>
            </a:lvl8pPr>
            <a:lvl9pPr algn="l" rtl="0">
              <a:defRPr sz="2000" baseline="0"/>
            </a:lvl9pPr>
          </a:lstStyle>
          <a:p>
            <a:pPr lvl="0" rtl="0"/>
            <a:r>
              <a:rPr lang="zh-TW" altLang="en-US" smtClean="0"/>
              <a:t>按一下以編輯母片文字樣式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648EAF3-A6E8-4E9A-8D84-778422506FC2}" type="datetime1">
              <a:rPr lang="zh-TW" altLang="en-US" smtClean="0"/>
              <a:pPr/>
              <a:t>2020/12/9</a:t>
            </a:fld>
            <a:endParaRPr lang="zh-TW" altLang="en-US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4DD1E-5D91-48A3-AD6D-45FBA980D10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1813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18882" y="1701800"/>
            <a:ext cx="4062942" cy="2438400"/>
          </a:xfrm>
        </p:spPr>
        <p:txBody>
          <a:bodyPr rtlCol="0" anchor="b">
            <a:normAutofit/>
          </a:bodyPr>
          <a:lstStyle>
            <a:lvl1pPr algn="l" rtl="0">
              <a:defRPr sz="2800" b="0" cap="all" spc="200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>
          <a:xfrm>
            <a:off x="1218882" y="4241800"/>
            <a:ext cx="4062942" cy="193040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000"/>
            </a:lvl1pPr>
            <a:lvl2pPr marL="609493" indent="0" algn="l" rtl="0">
              <a:buNone/>
              <a:defRPr sz="1600"/>
            </a:lvl2pPr>
            <a:lvl3pPr marL="1218987" indent="0" algn="l" rtl="0">
              <a:buNone/>
              <a:defRPr sz="1300"/>
            </a:lvl3pPr>
            <a:lvl4pPr marL="1828480" indent="0" algn="l" rtl="0">
              <a:buNone/>
              <a:defRPr sz="1200"/>
            </a:lvl4pPr>
            <a:lvl5pPr marL="2437973" indent="0" algn="l" rtl="0">
              <a:buNone/>
              <a:defRPr sz="1200"/>
            </a:lvl5pPr>
            <a:lvl6pPr marL="3047467" indent="0" algn="l" rtl="0">
              <a:buNone/>
              <a:defRPr sz="1200"/>
            </a:lvl6pPr>
            <a:lvl7pPr marL="3656960" indent="0" algn="l" rtl="0">
              <a:buNone/>
              <a:defRPr sz="1200"/>
            </a:lvl7pPr>
            <a:lvl8pPr marL="4266453" indent="0" algn="l" rtl="0">
              <a:buNone/>
              <a:defRPr sz="1200"/>
            </a:lvl8pPr>
            <a:lvl9pPr marL="4875947" indent="0" algn="l" rtl="0">
              <a:buNone/>
              <a:defRPr sz="1200"/>
            </a:lvl9pPr>
          </a:lstStyle>
          <a:p>
            <a:pPr lvl="0" rt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圖片預留位置 2" descr="要新增影像的空白預留位置。按一下預留位置，然後選取您想要新增的影像。"/>
          <p:cNvSpPr>
            <a:spLocks noGrp="1"/>
          </p:cNvSpPr>
          <p:nvPr>
            <p:ph type="pic" idx="1"/>
          </p:nvPr>
        </p:nvSpPr>
        <p:spPr>
          <a:xfrm>
            <a:off x="5484971" y="584200"/>
            <a:ext cx="6094413" cy="5588000"/>
          </a:xfrm>
          <a:ln w="12700">
            <a:solidFill>
              <a:schemeClr val="bg1">
                <a:lumMod val="75000"/>
                <a:lumOff val="25000"/>
              </a:schemeClr>
            </a:solidFill>
            <a:miter lim="800000"/>
          </a:ln>
        </p:spPr>
        <p:txBody>
          <a:bodyPr rtlCol="0">
            <a:normAutofit/>
          </a:bodyPr>
          <a:lstStyle>
            <a:lvl1pPr marL="0" indent="0" algn="l" rtl="0">
              <a:buNone/>
              <a:defRPr sz="2800"/>
            </a:lvl1pPr>
            <a:lvl2pPr marL="609493" indent="0" algn="l" rtl="0">
              <a:buNone/>
              <a:defRPr sz="3700"/>
            </a:lvl2pPr>
            <a:lvl3pPr marL="1218987" indent="0" algn="l" rtl="0">
              <a:buNone/>
              <a:defRPr sz="3200"/>
            </a:lvl3pPr>
            <a:lvl4pPr marL="1828480" indent="0" algn="l" rtl="0">
              <a:buNone/>
              <a:defRPr sz="2700"/>
            </a:lvl4pPr>
            <a:lvl5pPr marL="2437973" indent="0" algn="l" rtl="0">
              <a:buNone/>
              <a:defRPr sz="2700"/>
            </a:lvl5pPr>
            <a:lvl6pPr marL="3047467" indent="0" algn="l" rtl="0">
              <a:buNone/>
              <a:defRPr sz="2700"/>
            </a:lvl6pPr>
            <a:lvl7pPr marL="3656960" indent="0" algn="l" rtl="0">
              <a:buNone/>
              <a:defRPr sz="2700"/>
            </a:lvl7pPr>
            <a:lvl8pPr marL="4266453" indent="0" algn="l" rtl="0">
              <a:buNone/>
              <a:defRPr sz="2700"/>
            </a:lvl8pPr>
            <a:lvl9pPr marL="4875947" indent="0" algn="l" rtl="0">
              <a:buNone/>
              <a:defRPr sz="2700"/>
            </a:lvl9pPr>
          </a:lstStyle>
          <a:p>
            <a:pPr rtl="0"/>
            <a:r>
              <a:rPr lang="zh-TW" altLang="en-US" smtClean="0"/>
              <a:t>按一下圖示以新增圖片</a:t>
            </a:r>
            <a:endParaRPr lang="zh-TW" altLang="en-US" dirty="0"/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648EAF3-A6E8-4E9A-8D84-778422506FC2}" type="datetime1">
              <a:rPr lang="zh-TW" altLang="en-US" smtClean="0"/>
              <a:pPr/>
              <a:t>2020/12/9</a:t>
            </a:fld>
            <a:endParaRPr lang="zh-TW" altLang="en-US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4DD1E-5D91-48A3-AD6D-45FBA980D10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23431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 baseline="0"/>
            </a:lvl8pPr>
            <a:lvl9pPr algn="l" rtl="0">
              <a:defRPr baseline="0"/>
            </a:lvl9pPr>
          </a:lstStyle>
          <a:p>
            <a:pPr lvl="0" rtl="0"/>
            <a:r>
              <a:rPr lang="zh-TW" altLang="en-US" smtClean="0"/>
              <a:t>按一下以編輯母片文字樣式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648EAF3-A6E8-4E9A-8D84-778422506FC2}" type="datetime1">
              <a:rPr lang="zh-TW" altLang="en-US" smtClean="0"/>
              <a:pPr/>
              <a:t>2020/12/9</a:t>
            </a:fld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4DD1E-5D91-48A3-AD6D-45FBA980D10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96675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6898" y="584200"/>
            <a:ext cx="2742486" cy="5588000"/>
          </a:xfrm>
        </p:spPr>
        <p:txBody>
          <a:bodyPr vert="eaVert"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/>
          </p:nvPr>
        </p:nvSpPr>
        <p:spPr>
          <a:xfrm>
            <a:off x="1218882" y="584200"/>
            <a:ext cx="7414869" cy="5588000"/>
          </a:xfrm>
        </p:spPr>
        <p:txBody>
          <a:bodyPr vert="eaVert"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 rtl="0"/>
            <a:r>
              <a:rPr lang="zh-TW" altLang="en-US" smtClean="0"/>
              <a:t>按一下以編輯母片文字樣式</a:t>
            </a:r>
          </a:p>
          <a:p>
            <a:pPr lvl="1" rtl="0"/>
            <a:r>
              <a:rPr lang="zh-TW" altLang="en-US" smtClean="0"/>
              <a:t>第二層</a:t>
            </a:r>
          </a:p>
          <a:p>
            <a:pPr lvl="2" rtl="0"/>
            <a:r>
              <a:rPr lang="zh-TW" altLang="en-US" smtClean="0"/>
              <a:t>第三層</a:t>
            </a:r>
          </a:p>
          <a:p>
            <a:pPr lvl="3" rtl="0"/>
            <a:r>
              <a:rPr lang="zh-TW" altLang="en-US" smtClean="0"/>
              <a:t>第四層</a:t>
            </a:r>
          </a:p>
          <a:p>
            <a:pPr lvl="4" rtl="0"/>
            <a:r>
              <a:rPr lang="zh-TW" altLang="en-US" smtClean="0"/>
              <a:t>第五層</a:t>
            </a:r>
            <a:endParaRPr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648EAF3-A6E8-4E9A-8D84-778422506FC2}" type="datetime1">
              <a:rPr lang="zh-TW" altLang="en-US" smtClean="0"/>
              <a:pPr/>
              <a:t>2020/12/9</a:t>
            </a:fld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4DD1E-5D91-48A3-AD6D-45FBA980D106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95886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100000"/>
                <a:shade val="0"/>
                <a:satMod val="100000"/>
              </a:schemeClr>
            </a:gs>
            <a:gs pos="85000">
              <a:schemeClr val="bg2">
                <a:tint val="100000"/>
                <a:shade val="30000"/>
                <a:satMod val="100000"/>
              </a:schemeClr>
            </a:gs>
            <a:gs pos="100000">
              <a:schemeClr val="bg2">
                <a:shade val="60000"/>
                <a:satMod val="100000"/>
              </a:schemeClr>
            </a:gs>
          </a:gsLst>
          <a:lin ang="3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左側行數"/>
          <p:cNvGrpSpPr/>
          <p:nvPr/>
        </p:nvGrpSpPr>
        <p:grpSpPr>
          <a:xfrm>
            <a:off x="-15870" y="-3174"/>
            <a:ext cx="819993" cy="5229225"/>
            <a:chOff x="-11906" y="-2381"/>
            <a:chExt cx="615155" cy="3921919"/>
          </a:xfrm>
        </p:grpSpPr>
        <p:sp>
          <p:nvSpPr>
            <p:cNvPr id="10" name="手繪多邊形​ 9"/>
            <p:cNvSpPr/>
            <p:nvPr/>
          </p:nvSpPr>
          <p:spPr>
            <a:xfrm>
              <a:off x="-9526" y="0"/>
              <a:ext cx="612775" cy="3919538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2775" h="3919538">
                  <a:moveTo>
                    <a:pt x="0" y="3919538"/>
                  </a:moveTo>
                  <a:lnTo>
                    <a:pt x="612775" y="2984500"/>
                  </a:lnTo>
                  <a:lnTo>
                    <a:pt x="612775" y="0"/>
                  </a:lnTo>
                </a:path>
              </a:pathLst>
            </a:custGeom>
            <a:noFill/>
            <a:ln w="38100"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zh-TW" altLang="en-US" noProof="0" dirty="0">
                <a:latin typeface="+mj-ea"/>
                <a:ea typeface="+mj-ea"/>
              </a:endParaRPr>
            </a:p>
          </p:txBody>
        </p:sp>
        <p:sp>
          <p:nvSpPr>
            <p:cNvPr id="11" name="手繪多邊形​​ 10"/>
            <p:cNvSpPr/>
            <p:nvPr/>
          </p:nvSpPr>
          <p:spPr>
            <a:xfrm>
              <a:off x="-11906" y="0"/>
              <a:ext cx="410751" cy="3421856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3919538 h 3919538"/>
                <a:gd name="connsiteX1" fmla="*/ 202024 w 612775"/>
                <a:gd name="connsiteY1" fmla="*/ 3607676 h 3919538"/>
                <a:gd name="connsiteX2" fmla="*/ 612775 w 612775"/>
                <a:gd name="connsiteY2" fmla="*/ 2984500 h 3919538"/>
                <a:gd name="connsiteX3" fmla="*/ 612775 w 612775"/>
                <a:gd name="connsiteY3" fmla="*/ 0 h 3919538"/>
                <a:gd name="connsiteX0" fmla="*/ 0 w 410751"/>
                <a:gd name="connsiteY0" fmla="*/ 3607676 h 3607676"/>
                <a:gd name="connsiteX1" fmla="*/ 410751 w 410751"/>
                <a:gd name="connsiteY1" fmla="*/ 2984500 h 3607676"/>
                <a:gd name="connsiteX2" fmla="*/ 410751 w 410751"/>
                <a:gd name="connsiteY2" fmla="*/ 0 h 3607676"/>
                <a:gd name="connsiteX0" fmla="*/ 0 w 410751"/>
                <a:gd name="connsiteY0" fmla="*/ 3607676 h 3607676"/>
                <a:gd name="connsiteX1" fmla="*/ 410751 w 410751"/>
                <a:gd name="connsiteY1" fmla="*/ 2984500 h 3607676"/>
                <a:gd name="connsiteX2" fmla="*/ 409575 w 410751"/>
                <a:gd name="connsiteY2" fmla="*/ 185820 h 3607676"/>
                <a:gd name="connsiteX3" fmla="*/ 410751 w 410751"/>
                <a:gd name="connsiteY3" fmla="*/ 0 h 3607676"/>
                <a:gd name="connsiteX0" fmla="*/ 0 w 410751"/>
                <a:gd name="connsiteY0" fmla="*/ 3421856 h 3421856"/>
                <a:gd name="connsiteX1" fmla="*/ 410751 w 410751"/>
                <a:gd name="connsiteY1" fmla="*/ 2798680 h 3421856"/>
                <a:gd name="connsiteX2" fmla="*/ 409575 w 410751"/>
                <a:gd name="connsiteY2" fmla="*/ 0 h 3421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0751" h="3421856">
                  <a:moveTo>
                    <a:pt x="0" y="3421856"/>
                  </a:moveTo>
                  <a:lnTo>
                    <a:pt x="410751" y="2798680"/>
                  </a:lnTo>
                  <a:lnTo>
                    <a:pt x="409575" y="0"/>
                  </a:lnTo>
                </a:path>
              </a:pathLst>
            </a:custGeom>
            <a:noFill/>
            <a:ln w="28575"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zh-TW" altLang="en-US" noProof="0" dirty="0">
                <a:latin typeface="+mj-ea"/>
                <a:ea typeface="+mj-ea"/>
              </a:endParaRPr>
            </a:p>
          </p:txBody>
        </p:sp>
        <p:sp>
          <p:nvSpPr>
            <p:cNvPr id="14" name="手繪多邊形 13"/>
            <p:cNvSpPr/>
            <p:nvPr/>
          </p:nvSpPr>
          <p:spPr>
            <a:xfrm>
              <a:off x="-7144" y="-2381"/>
              <a:ext cx="238919" cy="2976561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3919538 h 3919538"/>
                <a:gd name="connsiteX1" fmla="*/ 373856 w 612775"/>
                <a:gd name="connsiteY1" fmla="*/ 3344891 h 3919538"/>
                <a:gd name="connsiteX2" fmla="*/ 612775 w 612775"/>
                <a:gd name="connsiteY2" fmla="*/ 2984500 h 3919538"/>
                <a:gd name="connsiteX3" fmla="*/ 612775 w 612775"/>
                <a:gd name="connsiteY3" fmla="*/ 0 h 3919538"/>
                <a:gd name="connsiteX0" fmla="*/ 0 w 238919"/>
                <a:gd name="connsiteY0" fmla="*/ 3344891 h 3344891"/>
                <a:gd name="connsiteX1" fmla="*/ 238919 w 238919"/>
                <a:gd name="connsiteY1" fmla="*/ 2984500 h 3344891"/>
                <a:gd name="connsiteX2" fmla="*/ 238919 w 238919"/>
                <a:gd name="connsiteY2" fmla="*/ 0 h 3344891"/>
                <a:gd name="connsiteX0" fmla="*/ 0 w 238919"/>
                <a:gd name="connsiteY0" fmla="*/ 3344891 h 3344891"/>
                <a:gd name="connsiteX1" fmla="*/ 238919 w 238919"/>
                <a:gd name="connsiteY1" fmla="*/ 2984500 h 3344891"/>
                <a:gd name="connsiteX2" fmla="*/ 238125 w 238919"/>
                <a:gd name="connsiteY2" fmla="*/ 368330 h 3344891"/>
                <a:gd name="connsiteX3" fmla="*/ 238919 w 238919"/>
                <a:gd name="connsiteY3" fmla="*/ 0 h 3344891"/>
                <a:gd name="connsiteX0" fmla="*/ 0 w 238919"/>
                <a:gd name="connsiteY0" fmla="*/ 2976561 h 2976561"/>
                <a:gd name="connsiteX1" fmla="*/ 238919 w 238919"/>
                <a:gd name="connsiteY1" fmla="*/ 2616170 h 2976561"/>
                <a:gd name="connsiteX2" fmla="*/ 238125 w 238919"/>
                <a:gd name="connsiteY2" fmla="*/ 0 h 2976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8919" h="2976561">
                  <a:moveTo>
                    <a:pt x="0" y="2976561"/>
                  </a:moveTo>
                  <a:lnTo>
                    <a:pt x="238919" y="2616170"/>
                  </a:lnTo>
                  <a:cubicBezTo>
                    <a:pt x="238654" y="1744113"/>
                    <a:pt x="238390" y="872057"/>
                    <a:pt x="238125" y="0"/>
                  </a:cubicBezTo>
                </a:path>
              </a:pathLst>
            </a:custGeom>
            <a:noFill/>
            <a:ln w="254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zh-TW" altLang="en-US" noProof="0" dirty="0">
                <a:latin typeface="+mj-ea"/>
                <a:ea typeface="+mj-ea"/>
              </a:endParaRPr>
            </a:p>
          </p:txBody>
        </p:sp>
      </p:grpSp>
      <p:sp>
        <p:nvSpPr>
          <p:cNvPr id="2" name="標題預留位置 1"/>
          <p:cNvSpPr>
            <a:spLocks noGrp="1"/>
          </p:cNvSpPr>
          <p:nvPr>
            <p:ph type="title"/>
          </p:nvPr>
        </p:nvSpPr>
        <p:spPr>
          <a:xfrm>
            <a:off x="1218883" y="274637"/>
            <a:ext cx="10360501" cy="1223963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pPr rtl="0"/>
            <a:r>
              <a:rPr lang="zh-TW" altLang="en-US" noProof="0" dirty="0"/>
              <a:t>按一下以編輯母片標題樣式</a:t>
            </a:r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218883" y="1701797"/>
            <a:ext cx="10360501" cy="4462272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 rtl="0"/>
            <a:r>
              <a:rPr lang="zh-TW" altLang="en-US" noProof="0" dirty="0"/>
              <a:t>編輯母片文字樣式</a:t>
            </a:r>
          </a:p>
          <a:p>
            <a:pPr lvl="1" rtl="0"/>
            <a:r>
              <a:rPr lang="zh-TW" altLang="en-US" noProof="0" dirty="0"/>
              <a:t>第二層</a:t>
            </a:r>
          </a:p>
          <a:p>
            <a:pPr lvl="2" rtl="0"/>
            <a:r>
              <a:rPr lang="zh-TW" altLang="en-US" noProof="0" dirty="0"/>
              <a:t>第三層</a:t>
            </a:r>
          </a:p>
          <a:p>
            <a:pPr lvl="3" rtl="0"/>
            <a:r>
              <a:rPr lang="zh-TW" altLang="en-US" noProof="0" dirty="0"/>
              <a:t>第四層</a:t>
            </a:r>
          </a:p>
          <a:p>
            <a:pPr lvl="4" rtl="0"/>
            <a:r>
              <a:rPr lang="zh-TW" altLang="en-US" noProof="0" dirty="0"/>
              <a:t>第五層</a:t>
            </a:r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2"/>
          </p:nvPr>
        </p:nvSpPr>
        <p:spPr>
          <a:xfrm>
            <a:off x="1218882" y="6356352"/>
            <a:ext cx="2234618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 rtl="0">
              <a:defRPr sz="1200">
                <a:solidFill>
                  <a:schemeClr val="tx1">
                    <a:tint val="75000"/>
                  </a:schemeClr>
                </a:solidFill>
                <a:latin typeface="+mj-ea"/>
                <a:ea typeface="+mj-ea"/>
              </a:defRPr>
            </a:lvl1pPr>
          </a:lstStyle>
          <a:p>
            <a:fld id="{9648EAF3-A6E8-4E9A-8D84-778422506FC2}" type="datetime1">
              <a:rPr lang="zh-TW" altLang="en-US" smtClean="0"/>
              <a:pPr/>
              <a:t>2020/12/9</a:t>
            </a:fld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3"/>
          </p:nvPr>
        </p:nvSpPr>
        <p:spPr>
          <a:xfrm>
            <a:off x="3453501" y="6356352"/>
            <a:ext cx="5281824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ctr" rtl="0">
              <a:defRPr sz="1200">
                <a:solidFill>
                  <a:schemeClr val="tx1">
                    <a:tint val="75000"/>
                  </a:schemeClr>
                </a:solidFill>
                <a:latin typeface="+mj-ea"/>
                <a:ea typeface="+mj-ea"/>
              </a:defRPr>
            </a:lvl1pPr>
          </a:lstStyle>
          <a:p>
            <a:endParaRPr lang="zh-TW" altLang="en-US" noProof="0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4"/>
          </p:nvPr>
        </p:nvSpPr>
        <p:spPr>
          <a:xfrm>
            <a:off x="10563649" y="6356352"/>
            <a:ext cx="1015735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  <a:latin typeface="+mj-ea"/>
                <a:ea typeface="+mj-ea"/>
              </a:defRPr>
            </a:lvl1pPr>
          </a:lstStyle>
          <a:p>
            <a:fld id="{C014DD1E-5D91-48A3-AD6D-45FBA980D106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952758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8987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ea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0000"/>
        </a:lnSpc>
        <a:spcBef>
          <a:spcPts val="1600"/>
        </a:spcBef>
        <a:buClr>
          <a:schemeClr val="accent1"/>
        </a:buClr>
        <a:buSzPct val="100000"/>
        <a:buFont typeface="Arial" pitchFamily="34" charset="0"/>
        <a:buChar char="•"/>
        <a:defRPr sz="2800" kern="1200">
          <a:solidFill>
            <a:schemeClr val="tx1"/>
          </a:solidFill>
          <a:latin typeface="+mj-ea"/>
          <a:ea typeface="+mj-ea"/>
          <a:cs typeface="+mn-cs"/>
        </a:defRPr>
      </a:lvl1pPr>
      <a:lvl2pPr marL="609493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j-ea"/>
          <a:ea typeface="+mj-ea"/>
          <a:cs typeface="+mn-cs"/>
        </a:defRPr>
      </a:lvl2pPr>
      <a:lvl3pPr marL="914240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j-ea"/>
          <a:ea typeface="+mj-ea"/>
          <a:cs typeface="+mn-cs"/>
        </a:defRPr>
      </a:lvl3pPr>
      <a:lvl4pPr marL="1218987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j-ea"/>
          <a:ea typeface="+mj-ea"/>
          <a:cs typeface="+mn-cs"/>
        </a:defRPr>
      </a:lvl4pPr>
      <a:lvl5pPr marL="1523733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j-ea"/>
          <a:ea typeface="+mj-ea"/>
          <a:cs typeface="+mn-cs"/>
        </a:defRPr>
      </a:lvl5pPr>
      <a:lvl6pPr marL="1828480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133227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2437973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742720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zh.wikipedia.org/wiki/%E8%81%B2%E7%B4%8D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.jpeg"/><Relationship Id="rId4" Type="http://schemas.openxmlformats.org/officeDocument/2006/relationships/hyperlink" Target="https://zh.wikipedia.org/wiki/%E5%9B%9E%E5%A3%B0%E5%AE%9A%E4%BD%8D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r>
              <a:rPr lang="en-US" altLang="zh-TW" dirty="0" err="1"/>
              <a:t>HCSR04</a:t>
            </a:r>
            <a:r>
              <a:rPr lang="zh-TW" altLang="en-US" dirty="0"/>
              <a:t>超音波感測器</a:t>
            </a:r>
            <a:endParaRPr lang="zh-TW" altLang="en-US" dirty="0">
              <a:latin typeface="Salesforce Sans"/>
              <a:ea typeface="微軟正黑體" panose="020B0604030504040204" pitchFamily="34" charset="-120"/>
              <a:sym typeface="Salesforce Sans"/>
            </a:endParaRPr>
          </a:p>
        </p:txBody>
      </p:sp>
      <p:pic>
        <p:nvPicPr>
          <p:cNvPr id="1026" name="Picture 2" descr="https://2.bp.blogspot.com/-NShumF8wYM0/W_-LtGUwM9I/AAAAAAAACx4/sPITsHwhVaAst1rFiqO8g8w3zRTYoIP1wCEwYBhgL/s1600/HC_SR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3500" y="2780928"/>
            <a:ext cx="4638675" cy="275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2291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1269876" y="908720"/>
            <a:ext cx="4062942" cy="575072"/>
          </a:xfrm>
        </p:spPr>
        <p:txBody>
          <a:bodyPr rtlCol="0">
            <a:noAutofit/>
          </a:bodyPr>
          <a:lstStyle/>
          <a:p>
            <a:r>
              <a:rPr lang="zh-TW" altLang="en-US" sz="5400" dirty="0" smtClean="0">
                <a:solidFill>
                  <a:srgbClr val="FF0000"/>
                </a:solidFill>
              </a:rPr>
              <a:t>超音波</a:t>
            </a:r>
            <a:endParaRPr lang="zh-TW" altLang="en-US" sz="5400" dirty="0">
              <a:solidFill>
                <a:srgbClr val="FF0000"/>
              </a:solidFill>
              <a:sym typeface="Salesforce San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998068" y="1483792"/>
            <a:ext cx="820891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000" indent="457200"/>
            <a:r>
              <a:rPr lang="zh-TW" altLang="en-US" sz="3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</a:rPr>
              <a:t>是</a:t>
            </a:r>
            <a:r>
              <a:rPr lang="zh-TW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</a:rPr>
              <a:t>指超出人耳所能聽到</a:t>
            </a:r>
            <a:r>
              <a:rPr lang="zh-TW" altLang="en-US" sz="3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</a:rPr>
              <a:t>的頻率</a:t>
            </a:r>
            <a:r>
              <a:rPr lang="zh-TW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</a:rPr>
              <a:t> </a:t>
            </a:r>
            <a:r>
              <a:rPr lang="en-US" altLang="zh-TW" sz="36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</a:rPr>
              <a:t>20KHz</a:t>
            </a:r>
            <a:r>
              <a:rPr lang="en-US" altLang="zh-TW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</a:rPr>
              <a:t> </a:t>
            </a:r>
            <a:r>
              <a:rPr lang="zh-TW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</a:rPr>
              <a:t>的</a:t>
            </a:r>
            <a:r>
              <a:rPr lang="zh-TW" altLang="en-US" sz="3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</a:rPr>
              <a:t>音波。</a:t>
            </a:r>
            <a:endParaRPr lang="en-US" altLang="zh-TW" sz="3600" dirty="0" smtClean="0">
              <a:solidFill>
                <a:schemeClr val="accent1">
                  <a:lumMod val="60000"/>
                  <a:lumOff val="40000"/>
                </a:schemeClr>
              </a:solidFill>
              <a:latin typeface="微軟正黑體" panose="020B0604030504040204" pitchFamily="34" charset="-120"/>
            </a:endParaRPr>
          </a:p>
          <a:p>
            <a:pPr marL="360000" indent="457200"/>
            <a:r>
              <a:rPr lang="zh-TW" altLang="en-US" sz="3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</a:rPr>
              <a:t>人類</a:t>
            </a:r>
            <a:r>
              <a:rPr lang="zh-TW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</a:rPr>
              <a:t>的聽覺一般只能聽到 </a:t>
            </a:r>
            <a:r>
              <a:rPr lang="en-US" altLang="zh-TW" sz="36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</a:rPr>
              <a:t>20Hz~20KHz</a:t>
            </a:r>
            <a:r>
              <a:rPr lang="en-US" altLang="zh-TW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</a:rPr>
              <a:t> </a:t>
            </a:r>
            <a:r>
              <a:rPr lang="zh-TW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</a:rPr>
              <a:t>左右的音域</a:t>
            </a:r>
            <a:r>
              <a:rPr lang="en-US" altLang="zh-TW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</a:rPr>
              <a:t>, </a:t>
            </a:r>
            <a:endParaRPr lang="en-US" altLang="zh-TW" sz="3600" dirty="0" smtClean="0">
              <a:solidFill>
                <a:schemeClr val="accent1">
                  <a:lumMod val="60000"/>
                  <a:lumOff val="40000"/>
                </a:schemeClr>
              </a:solidFill>
              <a:latin typeface="微軟正黑體" panose="020B0604030504040204" pitchFamily="34" charset="-120"/>
            </a:endParaRPr>
          </a:p>
          <a:p>
            <a:pPr marL="360000" indent="457200"/>
            <a:r>
              <a:rPr lang="zh-TW" altLang="en-US" sz="3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</a:rPr>
              <a:t>但</a:t>
            </a:r>
            <a:r>
              <a:rPr lang="zh-TW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</a:rPr>
              <a:t>某些動物如狗</a:t>
            </a:r>
            <a:r>
              <a:rPr lang="en-US" altLang="zh-TW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</a:rPr>
              <a:t>, </a:t>
            </a:r>
            <a:r>
              <a:rPr lang="zh-TW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</a:rPr>
              <a:t>海豚或蝙蝠等</a:t>
            </a:r>
            <a:r>
              <a:rPr lang="en-US" altLang="zh-TW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</a:rPr>
              <a:t>, </a:t>
            </a:r>
            <a:r>
              <a:rPr lang="zh-TW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</a:rPr>
              <a:t>可以聽到 </a:t>
            </a:r>
            <a:r>
              <a:rPr lang="en-US" altLang="zh-TW" sz="36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</a:rPr>
              <a:t>20KHz</a:t>
            </a:r>
            <a:r>
              <a:rPr lang="en-US" altLang="zh-TW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</a:rPr>
              <a:t> </a:t>
            </a:r>
            <a:r>
              <a:rPr lang="zh-TW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</a:rPr>
              <a:t>以上的</a:t>
            </a:r>
            <a:r>
              <a:rPr lang="zh-TW" altLang="en-US" sz="3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</a:rPr>
              <a:t>超音波。</a:t>
            </a:r>
            <a:endParaRPr lang="zh-TW" altLang="en-US" sz="36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7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1269876" y="908720"/>
            <a:ext cx="4062942" cy="575072"/>
          </a:xfrm>
        </p:spPr>
        <p:txBody>
          <a:bodyPr rtlCol="0">
            <a:noAutofit/>
          </a:bodyPr>
          <a:lstStyle/>
          <a:p>
            <a:r>
              <a:rPr lang="zh-TW" altLang="en-US" sz="5400" dirty="0" smtClean="0">
                <a:solidFill>
                  <a:srgbClr val="FF0000"/>
                </a:solidFill>
              </a:rPr>
              <a:t>超音波</a:t>
            </a:r>
            <a:endParaRPr lang="zh-TW" altLang="en-US" sz="5400" dirty="0">
              <a:solidFill>
                <a:srgbClr val="FF0000"/>
              </a:solidFill>
              <a:sym typeface="Salesforce San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518348" y="1483792"/>
            <a:ext cx="56886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</a:rPr>
              <a:t>例如</a:t>
            </a:r>
            <a:r>
              <a:rPr lang="zh-TW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</a:rPr>
              <a:t>海豚利用超音波傳遞溝通</a:t>
            </a:r>
            <a:r>
              <a:rPr lang="zh-TW" altLang="en-US" sz="3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</a:rPr>
              <a:t>訊息，</a:t>
            </a:r>
            <a:r>
              <a:rPr lang="zh-TW" altLang="en-US" sz="3600" dirty="0" smtClean="0"/>
              <a:t>擁有</a:t>
            </a:r>
            <a:r>
              <a:rPr lang="zh-TW" altLang="en-US" sz="3600" dirty="0"/>
              <a:t>發達的</a:t>
            </a:r>
            <a:r>
              <a:rPr lang="zh-TW" altLang="en-US" sz="3600" dirty="0">
                <a:hlinkClick r:id="rId3"/>
              </a:rPr>
              <a:t>聲納</a:t>
            </a:r>
            <a:r>
              <a:rPr lang="zh-TW" altLang="en-US" sz="3600" dirty="0"/>
              <a:t>系統，活動時主要依靠</a:t>
            </a:r>
            <a:r>
              <a:rPr lang="zh-TW" altLang="en-US" sz="3600" u="sng" dirty="0">
                <a:hlinkClick r:id="rId4"/>
              </a:rPr>
              <a:t>回聲定位</a:t>
            </a:r>
            <a:r>
              <a:rPr lang="zh-TW" altLang="en-US" sz="3600" dirty="0"/>
              <a:t>功能</a:t>
            </a:r>
            <a:r>
              <a:rPr lang="zh-TW" altLang="en-US" sz="3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</a:rPr>
              <a:t>。</a:t>
            </a:r>
            <a:endParaRPr lang="zh-TW" altLang="en-US" sz="36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074" name="Picture 2" descr="迷人聰明的海豚@ daddy-poppy's 藥學跟動物世界:: 痞客邦::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99" y="1988840"/>
            <a:ext cx="4896544" cy="2758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0339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1269876" y="908720"/>
            <a:ext cx="4062942" cy="575072"/>
          </a:xfrm>
        </p:spPr>
        <p:txBody>
          <a:bodyPr rtlCol="0">
            <a:noAutofit/>
          </a:bodyPr>
          <a:lstStyle/>
          <a:p>
            <a:r>
              <a:rPr lang="zh-TW" altLang="en-US" sz="5400" dirty="0" smtClean="0">
                <a:solidFill>
                  <a:srgbClr val="FF0000"/>
                </a:solidFill>
              </a:rPr>
              <a:t>超音波</a:t>
            </a:r>
            <a:endParaRPr lang="zh-TW" altLang="en-US" sz="5400" dirty="0">
              <a:solidFill>
                <a:srgbClr val="FF0000"/>
              </a:solidFill>
              <a:sym typeface="Salesforce San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518348" y="1483792"/>
            <a:ext cx="56886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</a:rPr>
              <a:t>而</a:t>
            </a:r>
            <a:r>
              <a:rPr lang="zh-TW" alt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</a:rPr>
              <a:t>蝙蝠則利用超音波在飛行中定位以避開</a:t>
            </a:r>
            <a:r>
              <a:rPr lang="zh-TW" altLang="en-US" sz="3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</a:rPr>
              <a:t>障礙物、</a:t>
            </a:r>
            <a:r>
              <a:rPr lang="zh-TW" altLang="en-US" sz="3600" dirty="0"/>
              <a:t>探索獵物</a:t>
            </a:r>
            <a:r>
              <a:rPr lang="zh-TW" altLang="en-US" sz="3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</a:rPr>
              <a:t>。</a:t>
            </a:r>
            <a:endParaRPr lang="zh-TW" altLang="en-US" sz="36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050" name="Picture 2" descr="https://upload.wikimedia.org/wikipedia/commons/f/fd/Haeckel_Chiropter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0" y="1700808"/>
            <a:ext cx="3255845" cy="4530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0193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1214242" y="807358"/>
            <a:ext cx="4587498" cy="647080"/>
          </a:xfrm>
        </p:spPr>
        <p:txBody>
          <a:bodyPr rtlCol="0">
            <a:normAutofit/>
          </a:bodyPr>
          <a:lstStyle/>
          <a:p>
            <a:r>
              <a:rPr lang="en-US" altLang="zh-TW" sz="3200" dirty="0" err="1">
                <a:solidFill>
                  <a:srgbClr val="FF0000"/>
                </a:solidFill>
              </a:rPr>
              <a:t>HCSR04</a:t>
            </a:r>
            <a:r>
              <a:rPr lang="zh-TW" altLang="en-US" sz="3200" dirty="0">
                <a:solidFill>
                  <a:srgbClr val="FF0000"/>
                </a:solidFill>
              </a:rPr>
              <a:t>超音波感測器</a:t>
            </a:r>
            <a:endParaRPr lang="zh-TW" altLang="en-US" sz="3200" dirty="0">
              <a:solidFill>
                <a:srgbClr val="FF0000"/>
              </a:solidFill>
              <a:sym typeface="Salesforce Sans"/>
            </a:endParaRPr>
          </a:p>
        </p:txBody>
      </p:sp>
      <p:sp>
        <p:nvSpPr>
          <p:cNvPr id="5" name="文字預留位置 4"/>
          <p:cNvSpPr>
            <a:spLocks noGrp="1"/>
          </p:cNvSpPr>
          <p:nvPr>
            <p:ph type="body" sz="half" idx="2"/>
          </p:nvPr>
        </p:nvSpPr>
        <p:spPr>
          <a:xfrm>
            <a:off x="1053852" y="2492896"/>
            <a:ext cx="4545884" cy="1930400"/>
          </a:xfrm>
        </p:spPr>
        <p:txBody>
          <a:bodyPr rtlCol="0">
            <a:normAutofit/>
          </a:bodyPr>
          <a:lstStyle/>
          <a:p>
            <a:r>
              <a:rPr lang="zh-TW" altLang="en-US" sz="2800" dirty="0" smtClean="0"/>
              <a:t>使用</a:t>
            </a:r>
            <a:r>
              <a:rPr lang="zh-TW" altLang="en-US" sz="2800" dirty="0"/>
              <a:t>的是 </a:t>
            </a:r>
            <a:r>
              <a:rPr lang="en-US" altLang="zh-TW" sz="2800" dirty="0" err="1"/>
              <a:t>40KHz</a:t>
            </a:r>
            <a:r>
              <a:rPr lang="en-US" altLang="zh-TW" sz="2800" dirty="0"/>
              <a:t> </a:t>
            </a:r>
            <a:r>
              <a:rPr lang="zh-TW" altLang="en-US" sz="2800" dirty="0"/>
              <a:t>的超音波</a:t>
            </a:r>
            <a:r>
              <a:rPr lang="en-US" altLang="zh-TW" sz="2800" dirty="0"/>
              <a:t>, </a:t>
            </a:r>
            <a:endParaRPr lang="en-US" altLang="zh-TW" sz="2800" dirty="0" smtClean="0"/>
          </a:p>
          <a:p>
            <a:r>
              <a:rPr lang="zh-TW" altLang="en-US" sz="2800" dirty="0" smtClean="0"/>
              <a:t>可</a:t>
            </a:r>
            <a:r>
              <a:rPr lang="zh-TW" altLang="en-US" sz="2800" dirty="0"/>
              <a:t>探測距離為 </a:t>
            </a:r>
            <a:r>
              <a:rPr lang="en-US" altLang="zh-TW" sz="2800" dirty="0" err="1"/>
              <a:t>2cm~400cm</a:t>
            </a:r>
            <a:r>
              <a:rPr lang="en-US" altLang="zh-TW" sz="2800" dirty="0"/>
              <a:t>.</a:t>
            </a:r>
            <a:endParaRPr lang="zh-TW" altLang="en-US" sz="2800" dirty="0">
              <a:sym typeface="Salesforce Sans"/>
            </a:endParaRPr>
          </a:p>
        </p:txBody>
      </p:sp>
      <p:pic>
        <p:nvPicPr>
          <p:cNvPr id="7" name="Picture 2" descr="https://2.bp.blogspot.com/-NShumF8wYM0/W_-LtGUwM9I/AAAAAAAACx4/sPITsHwhVaAst1rFiqO8g8w3zRTYoIP1wCEwYBhgL/s1600/HC_SR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773" y="1693900"/>
            <a:ext cx="5945767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821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1214242" y="807358"/>
            <a:ext cx="4587498" cy="647080"/>
          </a:xfrm>
        </p:spPr>
        <p:txBody>
          <a:bodyPr rtlCol="0">
            <a:normAutofit/>
          </a:bodyPr>
          <a:lstStyle/>
          <a:p>
            <a:r>
              <a:rPr lang="en-US" altLang="zh-TW" sz="3200" dirty="0" err="1">
                <a:solidFill>
                  <a:srgbClr val="FF0000"/>
                </a:solidFill>
              </a:rPr>
              <a:t>HCSR04</a:t>
            </a:r>
            <a:r>
              <a:rPr lang="zh-TW" altLang="en-US" sz="3200" dirty="0">
                <a:solidFill>
                  <a:srgbClr val="FF0000"/>
                </a:solidFill>
              </a:rPr>
              <a:t>超音波感測器</a:t>
            </a:r>
            <a:endParaRPr lang="zh-TW" altLang="en-US" sz="3200" dirty="0">
              <a:solidFill>
                <a:srgbClr val="FF0000"/>
              </a:solidFill>
              <a:sym typeface="Salesforce Sans"/>
            </a:endParaRPr>
          </a:p>
        </p:txBody>
      </p:sp>
      <p:sp>
        <p:nvSpPr>
          <p:cNvPr id="5" name="文字預留位置 4"/>
          <p:cNvSpPr>
            <a:spLocks noGrp="1"/>
          </p:cNvSpPr>
          <p:nvPr>
            <p:ph type="body" sz="half" idx="2"/>
          </p:nvPr>
        </p:nvSpPr>
        <p:spPr>
          <a:xfrm>
            <a:off x="1053852" y="2492896"/>
            <a:ext cx="4545884" cy="1930400"/>
          </a:xfrm>
        </p:spPr>
        <p:txBody>
          <a:bodyPr rtlCol="0">
            <a:normAutofit/>
          </a:bodyPr>
          <a:lstStyle/>
          <a:p>
            <a:r>
              <a:rPr lang="en-US" altLang="zh-TW" sz="2800" dirty="0"/>
              <a:t>Trig</a:t>
            </a:r>
            <a:r>
              <a:rPr lang="zh-TW" altLang="en-US" sz="2800" dirty="0"/>
              <a:t>是 發送 </a:t>
            </a:r>
            <a:r>
              <a:rPr lang="en-US" altLang="zh-TW" sz="2800" dirty="0" err="1"/>
              <a:t>40KHz</a:t>
            </a:r>
            <a:r>
              <a:rPr lang="en-US" altLang="zh-TW" sz="2800" dirty="0"/>
              <a:t> </a:t>
            </a:r>
            <a:r>
              <a:rPr lang="zh-TW" altLang="en-US" sz="2800" dirty="0"/>
              <a:t>超聲波給</a:t>
            </a:r>
            <a:r>
              <a:rPr lang="zh-TW" altLang="en-US" sz="2800" dirty="0" smtClean="0"/>
              <a:t>物體</a:t>
            </a:r>
            <a:r>
              <a:rPr lang="en-US" altLang="zh-TW" sz="2800" dirty="0"/>
              <a:t> </a:t>
            </a:r>
            <a:endParaRPr lang="en-US" altLang="zh-TW" sz="2800" dirty="0" smtClean="0"/>
          </a:p>
          <a:p>
            <a:r>
              <a:rPr lang="en-US" altLang="zh-TW" sz="2800" dirty="0"/>
              <a:t>Echo</a:t>
            </a:r>
            <a:r>
              <a:rPr lang="zh-TW" altLang="en-US" sz="2800" dirty="0"/>
              <a:t>是接收 </a:t>
            </a:r>
            <a:r>
              <a:rPr lang="en-US" altLang="zh-TW" sz="2800" dirty="0"/>
              <a:t>Trig</a:t>
            </a:r>
            <a:r>
              <a:rPr lang="zh-TW" altLang="en-US" sz="2800" dirty="0"/>
              <a:t>碰撞物體反射回來的超聲波</a:t>
            </a:r>
            <a:endParaRPr lang="zh-TW" altLang="en-US" sz="2800" dirty="0">
              <a:sym typeface="Salesforce Sans"/>
            </a:endParaRPr>
          </a:p>
        </p:txBody>
      </p:sp>
      <p:pic>
        <p:nvPicPr>
          <p:cNvPr id="4098" name="Picture 2" descr="https://1.bp.blogspot.com/-jtm2VyJa2PQ/XBoARLgFOMI/AAAAAAAAC54/fkiurUve4aktd_NFBvISnL8cYiJsuBl3ACLcBGAs/s1600/HC_SR04_0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6340" y="1844824"/>
            <a:ext cx="635998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564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1214242" y="807358"/>
            <a:ext cx="4587498" cy="647080"/>
          </a:xfrm>
        </p:spPr>
        <p:txBody>
          <a:bodyPr rtlCol="0">
            <a:normAutofit/>
          </a:bodyPr>
          <a:lstStyle/>
          <a:p>
            <a:r>
              <a:rPr lang="en-US" altLang="zh-TW" sz="3200" dirty="0" err="1">
                <a:solidFill>
                  <a:srgbClr val="FF0000"/>
                </a:solidFill>
              </a:rPr>
              <a:t>HCSR04</a:t>
            </a:r>
            <a:r>
              <a:rPr lang="zh-TW" altLang="en-US" sz="3200" dirty="0">
                <a:solidFill>
                  <a:srgbClr val="FF0000"/>
                </a:solidFill>
              </a:rPr>
              <a:t>超音波感測器</a:t>
            </a:r>
            <a:endParaRPr lang="zh-TW" altLang="en-US" sz="3200" dirty="0">
              <a:solidFill>
                <a:srgbClr val="FF0000"/>
              </a:solidFill>
              <a:sym typeface="Salesforce Sans"/>
            </a:endParaRPr>
          </a:p>
        </p:txBody>
      </p:sp>
      <p:sp>
        <p:nvSpPr>
          <p:cNvPr id="5" name="文字預留位置 4"/>
          <p:cNvSpPr>
            <a:spLocks noGrp="1"/>
          </p:cNvSpPr>
          <p:nvPr>
            <p:ph type="body" sz="half" idx="2"/>
          </p:nvPr>
        </p:nvSpPr>
        <p:spPr>
          <a:xfrm>
            <a:off x="1053852" y="2492896"/>
            <a:ext cx="4545884" cy="1930400"/>
          </a:xfrm>
        </p:spPr>
        <p:txBody>
          <a:bodyPr rtlCol="0">
            <a:normAutofit/>
          </a:bodyPr>
          <a:lstStyle/>
          <a:p>
            <a:r>
              <a:rPr lang="zh-TW" altLang="en-US" sz="2800" dirty="0" smtClean="0"/>
              <a:t>使用</a:t>
            </a:r>
            <a:r>
              <a:rPr lang="zh-TW" altLang="en-US" sz="2800" dirty="0"/>
              <a:t>的是 </a:t>
            </a:r>
            <a:r>
              <a:rPr lang="en-US" altLang="zh-TW" sz="2800" dirty="0" err="1"/>
              <a:t>40KHz</a:t>
            </a:r>
            <a:r>
              <a:rPr lang="en-US" altLang="zh-TW" sz="2800" dirty="0"/>
              <a:t> </a:t>
            </a:r>
            <a:r>
              <a:rPr lang="zh-TW" altLang="en-US" sz="2800" dirty="0"/>
              <a:t>的超音波</a:t>
            </a:r>
            <a:r>
              <a:rPr lang="en-US" altLang="zh-TW" sz="2800" dirty="0"/>
              <a:t>, </a:t>
            </a:r>
            <a:endParaRPr lang="en-US" altLang="zh-TW" sz="2800" dirty="0" smtClean="0"/>
          </a:p>
          <a:p>
            <a:r>
              <a:rPr lang="zh-TW" altLang="en-US" sz="2800" dirty="0" smtClean="0"/>
              <a:t>可</a:t>
            </a:r>
            <a:r>
              <a:rPr lang="zh-TW" altLang="en-US" sz="2800" dirty="0"/>
              <a:t>探測距離為 </a:t>
            </a:r>
            <a:r>
              <a:rPr lang="en-US" altLang="zh-TW" sz="2800" dirty="0" err="1"/>
              <a:t>2cm~400cm</a:t>
            </a:r>
            <a:r>
              <a:rPr lang="en-US" altLang="zh-TW" sz="2800" dirty="0"/>
              <a:t>.</a:t>
            </a:r>
            <a:endParaRPr lang="zh-TW" altLang="en-US" sz="2800" dirty="0">
              <a:sym typeface="Salesforce Sans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3"/>
          <a:srcRect l="13776" t="62600" r="54725" b="6951"/>
          <a:stretch/>
        </p:blipFill>
        <p:spPr>
          <a:xfrm>
            <a:off x="6022404" y="1916832"/>
            <a:ext cx="5403843" cy="3917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403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1214242" y="807358"/>
            <a:ext cx="4587498" cy="647080"/>
          </a:xfrm>
        </p:spPr>
        <p:txBody>
          <a:bodyPr rtlCol="0">
            <a:normAutofit/>
          </a:bodyPr>
          <a:lstStyle/>
          <a:p>
            <a:r>
              <a:rPr lang="en-US" altLang="zh-TW" sz="3200" dirty="0" err="1">
                <a:solidFill>
                  <a:srgbClr val="FF0000"/>
                </a:solidFill>
              </a:rPr>
              <a:t>HCSR04</a:t>
            </a:r>
            <a:r>
              <a:rPr lang="zh-TW" altLang="en-US" sz="3200" dirty="0">
                <a:solidFill>
                  <a:srgbClr val="FF0000"/>
                </a:solidFill>
              </a:rPr>
              <a:t>超音波感測器</a:t>
            </a:r>
            <a:endParaRPr lang="zh-TW" altLang="en-US" sz="3200" dirty="0">
              <a:solidFill>
                <a:srgbClr val="FF0000"/>
              </a:solidFill>
              <a:sym typeface="Salesforce Sans"/>
            </a:endParaRPr>
          </a:p>
        </p:txBody>
      </p:sp>
      <p:sp>
        <p:nvSpPr>
          <p:cNvPr id="5" name="文字預留位置 4"/>
          <p:cNvSpPr>
            <a:spLocks noGrp="1"/>
          </p:cNvSpPr>
          <p:nvPr>
            <p:ph type="body" sz="half" idx="2"/>
          </p:nvPr>
        </p:nvSpPr>
        <p:spPr>
          <a:xfrm>
            <a:off x="1053852" y="2492896"/>
            <a:ext cx="4545884" cy="1930400"/>
          </a:xfrm>
        </p:spPr>
        <p:txBody>
          <a:bodyPr rtlCol="0">
            <a:normAutofit/>
          </a:bodyPr>
          <a:lstStyle/>
          <a:p>
            <a:r>
              <a:rPr lang="zh-TW" altLang="en-US" sz="2800" dirty="0" smtClean="0"/>
              <a:t>可探測</a:t>
            </a:r>
            <a:r>
              <a:rPr lang="zh-TW" altLang="en-US" sz="2800" dirty="0"/>
              <a:t>出</a:t>
            </a:r>
            <a:r>
              <a:rPr lang="zh-TW" altLang="en-US" sz="2800" dirty="0" smtClean="0"/>
              <a:t>目前感應物體距離</a:t>
            </a:r>
            <a:r>
              <a:rPr lang="zh-TW" altLang="en-US" sz="2800" dirty="0"/>
              <a:t>為 </a:t>
            </a:r>
            <a:r>
              <a:rPr lang="en-US" altLang="zh-TW" sz="2800" dirty="0" smtClean="0"/>
              <a:t>______(cm)</a:t>
            </a:r>
            <a:endParaRPr lang="zh-TW" altLang="en-US" sz="2800" dirty="0">
              <a:sym typeface="Salesforce Sans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3"/>
          <a:srcRect l="31888" t="30050" r="27950" b="42650"/>
          <a:stretch/>
        </p:blipFill>
        <p:spPr>
          <a:xfrm>
            <a:off x="4438228" y="2996952"/>
            <a:ext cx="6779830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615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1214242" y="807358"/>
            <a:ext cx="4587498" cy="647080"/>
          </a:xfrm>
        </p:spPr>
        <p:txBody>
          <a:bodyPr rtlCol="0">
            <a:normAutofit/>
          </a:bodyPr>
          <a:lstStyle/>
          <a:p>
            <a:r>
              <a:rPr lang="en-US" altLang="zh-TW" sz="3200" dirty="0" err="1">
                <a:solidFill>
                  <a:srgbClr val="FF0000"/>
                </a:solidFill>
              </a:rPr>
              <a:t>HCSR04</a:t>
            </a:r>
            <a:r>
              <a:rPr lang="zh-TW" altLang="en-US" sz="3200" dirty="0">
                <a:solidFill>
                  <a:srgbClr val="FF0000"/>
                </a:solidFill>
              </a:rPr>
              <a:t>超音波感測器</a:t>
            </a:r>
            <a:endParaRPr lang="zh-TW" altLang="en-US" sz="3200" dirty="0">
              <a:solidFill>
                <a:srgbClr val="FF0000"/>
              </a:solidFill>
              <a:sym typeface="Salesforce Sans"/>
            </a:endParaRPr>
          </a:p>
        </p:txBody>
      </p:sp>
      <p:sp>
        <p:nvSpPr>
          <p:cNvPr id="5" name="文字預留位置 4"/>
          <p:cNvSpPr>
            <a:spLocks noGrp="1"/>
          </p:cNvSpPr>
          <p:nvPr>
            <p:ph type="body" sz="half" idx="2"/>
          </p:nvPr>
        </p:nvSpPr>
        <p:spPr>
          <a:xfrm>
            <a:off x="1053852" y="2492896"/>
            <a:ext cx="2304256" cy="1930400"/>
          </a:xfrm>
        </p:spPr>
        <p:txBody>
          <a:bodyPr rtlCol="0">
            <a:normAutofit/>
          </a:bodyPr>
          <a:lstStyle/>
          <a:p>
            <a:r>
              <a:rPr lang="zh-TW" altLang="en-US" sz="2800" dirty="0" smtClean="0"/>
              <a:t>貓咪大小</a:t>
            </a:r>
            <a:endParaRPr lang="en-US" altLang="zh-TW" sz="2800" dirty="0" smtClean="0"/>
          </a:p>
          <a:p>
            <a:r>
              <a:rPr lang="zh-TW" altLang="en-US" sz="2800" dirty="0">
                <a:sym typeface="Salesforce Sans"/>
              </a:rPr>
              <a:t>變變變</a:t>
            </a:r>
            <a:endParaRPr lang="zh-TW" altLang="en-US" sz="2800" dirty="0">
              <a:sym typeface="Salesforce Sans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3"/>
          <a:srcRect l="31100" t="36350" r="26375" b="31100"/>
          <a:stretch/>
        </p:blipFill>
        <p:spPr>
          <a:xfrm>
            <a:off x="4006180" y="1492785"/>
            <a:ext cx="7888361" cy="4528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353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科技 16x9">
  <a:themeElements>
    <a:clrScheme name="Tech_16x9">
      <a:dk1>
        <a:sysClr val="windowText" lastClr="000000"/>
      </a:dk1>
      <a:lt1>
        <a:sysClr val="window" lastClr="FFFFFF"/>
      </a:lt1>
      <a:dk2>
        <a:srgbClr val="192A52"/>
      </a:dk2>
      <a:lt2>
        <a:srgbClr val="C0C0C0"/>
      </a:lt2>
      <a:accent1>
        <a:srgbClr val="009999"/>
      </a:accent1>
      <a:accent2>
        <a:srgbClr val="E98915"/>
      </a:accent2>
      <a:accent3>
        <a:srgbClr val="A419A7"/>
      </a:accent3>
      <a:accent4>
        <a:srgbClr val="AFC34D"/>
      </a:accent4>
      <a:accent5>
        <a:srgbClr val="E5572B"/>
      </a:accent5>
      <a:accent6>
        <a:srgbClr val="6868C4"/>
      </a:accent6>
      <a:hlink>
        <a:srgbClr val="009999"/>
      </a:hlink>
      <a:folHlink>
        <a:srgbClr val="7F7F7F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Tech_16x9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</a:schemeClr>
            </a:gs>
          </a:gsLst>
          <a:lin ang="5040000" scaled="1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1000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tint val="100000"/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3500000" scaled="0"/>
        </a:gra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8900000" scaled="0"/>
        </a:gradFill>
      </a:bgFillStyleLst>
    </a:fmtScheme>
  </a:themeElements>
  <a:objectDefaults>
    <a:spDef>
      <a:spPr/>
      <a:bodyPr rtlCol="0" anchor="ctr"/>
      <a:lstStyle>
        <a:defPPr algn="ctr">
          <a:defRPr sz="28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8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9533222_TF02787990.potx" id="{5D7B44C0-935F-4527-AFD9-533AB007DCDD}" vid="{68BFFC14-726C-4C6F-B5FD-8BFDC490BED3}"/>
    </a:ext>
  </a:extLst>
</a:theme>
</file>

<file path=ppt/theme/theme2.xml><?xml version="1.0" encoding="utf-8"?>
<a:theme xmlns:a="http://schemas.openxmlformats.org/drawingml/2006/main" name="Office 佈景主題">
  <a:themeElements>
    <a:clrScheme name="Tech_16x9">
      <a:dk1>
        <a:sysClr val="windowText" lastClr="000000"/>
      </a:dk1>
      <a:lt1>
        <a:sysClr val="window" lastClr="FFFFFF"/>
      </a:lt1>
      <a:dk2>
        <a:srgbClr val="192A52"/>
      </a:dk2>
      <a:lt2>
        <a:srgbClr val="C0C0C0"/>
      </a:lt2>
      <a:accent1>
        <a:srgbClr val="009999"/>
      </a:accent1>
      <a:accent2>
        <a:srgbClr val="E98915"/>
      </a:accent2>
      <a:accent3>
        <a:srgbClr val="A419A7"/>
      </a:accent3>
      <a:accent4>
        <a:srgbClr val="AFC34D"/>
      </a:accent4>
      <a:accent5>
        <a:srgbClr val="E5572B"/>
      </a:accent5>
      <a:accent6>
        <a:srgbClr val="6868C4"/>
      </a:accent6>
      <a:hlink>
        <a:srgbClr val="009999"/>
      </a:hlink>
      <a:folHlink>
        <a:srgbClr val="7F7F7F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Tech_16x9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</a:schemeClr>
            </a:gs>
          </a:gsLst>
          <a:lin ang="5040000" scaled="1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1000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tint val="100000"/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3500000" scaled="0"/>
        </a:gra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89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Tech_16x9">
      <a:dk1>
        <a:sysClr val="windowText" lastClr="000000"/>
      </a:dk1>
      <a:lt1>
        <a:sysClr val="window" lastClr="FFFFFF"/>
      </a:lt1>
      <a:dk2>
        <a:srgbClr val="192A52"/>
      </a:dk2>
      <a:lt2>
        <a:srgbClr val="C0C0C0"/>
      </a:lt2>
      <a:accent1>
        <a:srgbClr val="009999"/>
      </a:accent1>
      <a:accent2>
        <a:srgbClr val="E98915"/>
      </a:accent2>
      <a:accent3>
        <a:srgbClr val="A419A7"/>
      </a:accent3>
      <a:accent4>
        <a:srgbClr val="AFC34D"/>
      </a:accent4>
      <a:accent5>
        <a:srgbClr val="E5572B"/>
      </a:accent5>
      <a:accent6>
        <a:srgbClr val="6868C4"/>
      </a:accent6>
      <a:hlink>
        <a:srgbClr val="009999"/>
      </a:hlink>
      <a:folHlink>
        <a:srgbClr val="7F7F7F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Tech_16x9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</a:schemeClr>
            </a:gs>
          </a:gsLst>
          <a:lin ang="5040000" scaled="1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1000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tint val="100000"/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3500000" scaled="0"/>
        </a:gra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89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ocPublishedLinkedAssetsLookup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LocLastLocAttemptVersionTypeLookup xmlns="4873beb7-5857-4685-be1f-d57550cc96cc" xsi:nil="true"/>
    <DirectSourceMarket xmlns="4873beb7-5857-4685-be1f-d57550cc96cc" xsi:nil="true"/>
    <ThumbnailAssetId xmlns="4873beb7-5857-4685-be1f-d57550cc96cc" xsi:nil="true"/>
    <PrimaryImageGen xmlns="4873beb7-5857-4685-be1f-d57550cc96cc">false</PrimaryImageGen>
    <LocNewPublishedVersionLookup xmlns="4873beb7-5857-4685-be1f-d57550cc96cc" xsi:nil="true"/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LocOverallPublishStatusLookup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LocOverallLocStatusLookup xmlns="4873beb7-5857-4685-be1f-d57550cc96cc" xsi:nil="true"/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1345093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This simple template design works for technology and  businesses, but it's versatile enough to use in other contexts.  It features multiple slide layouts designed for widescreen (16x9 resolution) and includes a sample SmartArt list and chart that are easily editable.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2011-11-26T00:30:00+00:00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TemplateStatus xmlns="4873beb7-5857-4685-be1f-d57550cc96cc">Complete</TemplateStatus>
    <Downloads xmlns="4873beb7-5857-4685-be1f-d57550cc96cc">0</Downloads>
    <OOCacheId xmlns="4873beb7-5857-4685-be1f-d57550cc96cc" xsi:nil="true"/>
    <IsDeleted xmlns="4873beb7-5857-4685-be1f-d57550cc96cc">false</IsDeleted>
    <LocPublishedDependentAssetsLookup xmlns="4873beb7-5857-4685-be1f-d57550cc96cc" xsi:nil="true"/>
    <TPExecutable xmlns="4873beb7-5857-4685-be1f-d57550cc96cc" xsi:nil="true"/>
    <EditorialTags xmlns="4873beb7-5857-4685-be1f-d57550cc96cc" xsi:nil="true"/>
    <SubmitterId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TP102787989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694266</LocLastLocAttemptVersionLookup>
    <LocProcessedForHandoffsLookup xmlns="4873beb7-5857-4685-be1f-d57550cc96cc" xsi:nil="true"/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LocOverallPreviewStatusLookup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 xsi:nil="true"/>
    <OutputCachingOn xmlns="4873beb7-5857-4685-be1f-d57550cc96cc">false</OutputCachingOn>
    <AverageRating xmlns="4873beb7-5857-4685-be1f-d57550cc96cc" xsi:nil="true"/>
    <APAuthor xmlns="4873beb7-5857-4685-be1f-d57550cc96cc">
      <UserInfo>
        <DisplayName>REDMOND\kristaa</DisplayName>
        <AccountId>136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LocProcessedForMarketsLookup xmlns="4873beb7-5857-4685-be1f-d57550cc96cc" xsi:nil="true"/>
    <TPLaunchHelpLinkType xmlns="4873beb7-5857-4685-be1f-d57550cc96cc">Template</TPLaunchHelpLinkType>
    <OriginalRelease xmlns="4873beb7-5857-4685-be1f-d57550cc96cc">15</OriginalRelease>
    <LocalizationTagsTaxHTField0 xmlns="4873beb7-5857-4685-be1f-d57550cc96cc">
      <Terms xmlns="http://schemas.microsoft.com/office/infopath/2007/PartnerControls"/>
    </LocalizationTagsTaxHTField0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LocOverallHandbackStatusLookup xmlns="4873beb7-5857-4685-be1f-d57550cc96cc" xsi:nil="true"/>
    <ShowIn xmlns="4873beb7-5857-4685-be1f-d57550cc96cc">Show everywhere</ShowIn>
    <UANotes xmlns="4873beb7-5857-4685-be1f-d57550cc96cc" xsi:nil="true"/>
    <InternalTagsTaxHTField0 xmlns="4873beb7-5857-4685-be1f-d57550cc96cc">
      <Terms xmlns="http://schemas.microsoft.com/office/infopath/2007/PartnerControls"/>
    </InternalTagsTaxHTField0>
    <CSXHash xmlns="4873beb7-5857-4685-be1f-d57550cc96cc" xsi:nil="true"/>
    <VoteCount xmlns="4873beb7-5857-4685-be1f-d57550cc96cc" xsi:nil="true"/>
    <AssetExpire xmlns="4873beb7-5857-4685-be1f-d57550cc96cc">2029-05-12T07:00:00+00:00</AssetExpire>
    <DSATActionTaken xmlns="4873beb7-5857-4685-be1f-d57550cc96cc" xsi:nil="true"/>
    <CSXSubmissionMarket xmlns="4873beb7-5857-4685-be1f-d57550cc96cc" xsi:nil="true"/>
    <LocMarketGroupTiers2 xmlns="4873beb7-5857-4685-be1f-d57550cc96c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60C67BEE-D13F-4BD2-98A5-34D8A0977F68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873beb7-5857-4685-be1f-d57550cc96cc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09BF4D4-EF60-4196-BFC3-9462D607978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836F65B-1B07-41EE-A0E8-BC6EF385522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三線電路線簡報 (寬螢幕)</Template>
  <TotalTime>139</TotalTime>
  <Words>112</Words>
  <Application>Microsoft Office PowerPoint</Application>
  <PresentationFormat>自訂</PresentationFormat>
  <Paragraphs>32</Paragraphs>
  <Slides>9</Slides>
  <Notes>9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4" baseType="lpstr">
      <vt:lpstr>Salesforce Sans</vt:lpstr>
      <vt:lpstr>微軟正黑體</vt:lpstr>
      <vt:lpstr>Arial</vt:lpstr>
      <vt:lpstr>Calibri</vt:lpstr>
      <vt:lpstr>科技 16x9</vt:lpstr>
      <vt:lpstr>HCSR04超音波感測器</vt:lpstr>
      <vt:lpstr>超音波</vt:lpstr>
      <vt:lpstr>超音波</vt:lpstr>
      <vt:lpstr>超音波</vt:lpstr>
      <vt:lpstr>HCSR04超音波感測器</vt:lpstr>
      <vt:lpstr>HCSR04超音波感測器</vt:lpstr>
      <vt:lpstr>HCSR04超音波感測器</vt:lpstr>
      <vt:lpstr>HCSR04超音波感測器</vt:lpstr>
      <vt:lpstr>HCSR04超音波感測器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HCSR04超音波感測器</dc:title>
  <dc:creator>worker3</dc:creator>
  <cp:lastModifiedBy>worker3</cp:lastModifiedBy>
  <cp:revision>8</cp:revision>
  <dcterms:created xsi:type="dcterms:W3CDTF">2020-12-09T00:34:54Z</dcterms:created>
  <dcterms:modified xsi:type="dcterms:W3CDTF">2020-12-09T02:53:55Z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