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6FD98-24C8-4281-B2B7-3022BA1E361D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1691-934E-41C2-AA02-0B01BDD1DE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6243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6FD98-24C8-4281-B2B7-3022BA1E361D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1691-934E-41C2-AA02-0B01BDD1DE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7814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6FD98-24C8-4281-B2B7-3022BA1E361D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1691-934E-41C2-AA02-0B01BDD1DE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435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6FD98-24C8-4281-B2B7-3022BA1E361D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1691-934E-41C2-AA02-0B01BDD1DE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457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6FD98-24C8-4281-B2B7-3022BA1E361D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1691-934E-41C2-AA02-0B01BDD1DE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121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6FD98-24C8-4281-B2B7-3022BA1E361D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1691-934E-41C2-AA02-0B01BDD1DE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0820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6FD98-24C8-4281-B2B7-3022BA1E361D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1691-934E-41C2-AA02-0B01BDD1DE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202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6FD98-24C8-4281-B2B7-3022BA1E361D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1691-934E-41C2-AA02-0B01BDD1DE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972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6FD98-24C8-4281-B2B7-3022BA1E361D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1691-934E-41C2-AA02-0B01BDD1DE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9751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6FD98-24C8-4281-B2B7-3022BA1E361D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1691-934E-41C2-AA02-0B01BDD1DE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748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6FD98-24C8-4281-B2B7-3022BA1E361D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01691-934E-41C2-AA02-0B01BDD1DE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54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6FD98-24C8-4281-B2B7-3022BA1E361D}" type="datetimeFigureOut">
              <a:rPr lang="zh-TW" altLang="en-US" smtClean="0"/>
              <a:t>2020/12/10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01691-934E-41C2-AA02-0B01BDD1DE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9560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12" y="659029"/>
            <a:ext cx="9216815" cy="39785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492365" y="5043271"/>
            <a:ext cx="79880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zh-TW" alt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英文輸入法</a:t>
            </a:r>
            <a:r>
              <a:rPr lang="en-US" altLang="zh-TW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ENG</a:t>
            </a:r>
            <a:r>
              <a:rPr lang="en-US" altLang="zh-TW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,</a:t>
            </a:r>
            <a:r>
              <a:rPr lang="zh-TW" alt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手指略彎</a:t>
            </a:r>
            <a:endParaRPr lang="en-US" altLang="zh-TW" sz="54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7450" y="3671671"/>
            <a:ext cx="17907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矩形 6"/>
          <p:cNvSpPr/>
          <p:nvPr/>
        </p:nvSpPr>
        <p:spPr>
          <a:xfrm>
            <a:off x="9959546" y="3566984"/>
            <a:ext cx="2067697" cy="80730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6307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寬螢幕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</cp:revision>
  <dcterms:created xsi:type="dcterms:W3CDTF">2020-12-10T03:28:56Z</dcterms:created>
  <dcterms:modified xsi:type="dcterms:W3CDTF">2020-12-10T03:30:26Z</dcterms:modified>
</cp:coreProperties>
</file>