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65" r:id="rId5"/>
    <p:sldId id="314" r:id="rId6"/>
    <p:sldId id="315" r:id="rId7"/>
    <p:sldId id="316" r:id="rId8"/>
    <p:sldId id="320" r:id="rId9"/>
    <p:sldId id="321" r:id="rId10"/>
    <p:sldId id="318" r:id="rId11"/>
  </p:sldIdLst>
  <p:sldSz cx="12188825" cy="6858000"/>
  <p:notesSz cx="6858000" cy="9144000"/>
  <p:custDataLst>
    <p:tags r:id="rId14"/>
  </p:custDataLst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29" autoAdjust="0"/>
  </p:normalViewPr>
  <p:slideViewPr>
    <p:cSldViewPr showGuides="1">
      <p:cViewPr varScale="1">
        <p:scale>
          <a:sx n="115" d="100"/>
          <a:sy n="115" d="100"/>
        </p:scale>
        <p:origin x="204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73984DB4-3AA5-41F8-ABFF-441894870809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2020/12/16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en-US" altLang="zh-TW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pPr algn="r" rtl="0"/>
              <a:t>‹#›</a:t>
            </a:fld>
            <a:endParaRPr lang="en-US" alt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AAD605A-0A28-48D3-854F-4FDF8C1733EE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4" name="投影片圖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F93199CD-3E1B-4AE6-990F-76F925F5EA9F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 noProof="0" smtClean="0"/>
              <a:t>按一下以編輯母片副標題樣式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 algn="l" rtl="0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 algn="l" rtl="0">
              <a:defRPr/>
            </a:lvl6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3BC660E-D67A-4A05-BC76-82673E5A4090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A2AA54E-1096-4023-AA6A-AF9E8353DDEF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5D8C706-304F-48AF-8B93-4DF487C770C5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algn="l" rtl="0"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 algn="l" rtl="0"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 algn="l" rtl="0"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 algn="l" rtl="0"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algn="l" rtl="0"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 algn="l" rtl="0"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 algn="l" rtl="0"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 algn="l" rtl="0">
              <a:defRPr sz="16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A47CA53-9C41-4E7E-9C82-73E3DA673586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BC60868-E9F8-4441-A0EE-DFF98FF04964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71D2C9-D7F9-4E47-8DC0-679D10025003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0BC9F9-C2D1-4EAA-B5EF-7972108C87E7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圖片預留位置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zh-TW" altLang="en-US" noProof="0" smtClean="0"/>
              <a:t>按一下圖示以新增圖片</a:t>
            </a:r>
            <a:endParaRPr lang="zh-TW" altLang="en-US" noProof="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D276201-65D9-4F91-B053-C3BB89461A42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9139AE3-CE51-4CE0-B20B-8685CFA4CB30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 smtClean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 smtClean="0"/>
              <a:t>按一下以編輯母片文字樣式</a:t>
            </a:r>
          </a:p>
          <a:p>
            <a:pPr lvl="1" rtl="0"/>
            <a:r>
              <a:rPr lang="zh-TW" altLang="en-US" noProof="0" smtClean="0"/>
              <a:t>第二層</a:t>
            </a:r>
          </a:p>
          <a:p>
            <a:pPr lvl="2" rtl="0"/>
            <a:r>
              <a:rPr lang="zh-TW" altLang="en-US" noProof="0" smtClean="0"/>
              <a:t>第三層</a:t>
            </a:r>
          </a:p>
          <a:p>
            <a:pPr lvl="3" rtl="0"/>
            <a:r>
              <a:rPr lang="zh-TW" altLang="en-US" noProof="0" smtClean="0"/>
              <a:t>第四層</a:t>
            </a:r>
          </a:p>
          <a:p>
            <a:pPr lvl="4" rtl="0"/>
            <a:r>
              <a:rPr lang="zh-TW" altLang="en-US" noProof="0" smtClean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BBDF3FC-961F-4D1B-9198-F96CFC56A158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B52777B-FFBE-4070-AC71-C493A55733E7}" type="datetime1">
              <a:rPr lang="zh-TW" altLang="en-US" smtClean="0"/>
              <a:pPr/>
              <a:t>2020/12/16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013F82-EE5E-44EE-A61D-E31C6657F26F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1168152"/>
          </a:xfrm>
        </p:spPr>
        <p:txBody>
          <a:bodyPr rtlCol="0"/>
          <a:lstStyle/>
          <a:p>
            <a:pPr rtl="0"/>
            <a:r>
              <a:rPr lang="en-US" altLang="zh-TW" dirty="0" err="1" smtClean="0">
                <a:solidFill>
                  <a:srgbClr val="FF000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R</a:t>
            </a:r>
            <a:r>
              <a:rPr lang="en-US" altLang="zh-TW" dirty="0" err="1" smtClean="0">
                <a:solidFill>
                  <a:srgbClr val="00B05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G</a:t>
            </a:r>
            <a:r>
              <a:rPr lang="en-US" altLang="zh-TW" dirty="0" err="1" smtClean="0">
                <a:solidFill>
                  <a:srgbClr val="00B0F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B</a:t>
            </a:r>
            <a:r>
              <a:rPr lang="zh-TW" altLang="en-US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r>
              <a:rPr lang="en-US" altLang="zh-TW" dirty="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LED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5214" y="3645024"/>
            <a:ext cx="6092825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3600" dirty="0" err="1"/>
              <a:t>RGB</a:t>
            </a:r>
            <a:r>
              <a:rPr lang="en-US" altLang="zh-TW" sz="3600" dirty="0"/>
              <a:t> </a:t>
            </a:r>
            <a:r>
              <a:rPr lang="zh-TW" altLang="en-US" sz="3600" dirty="0"/>
              <a:t>發光二極體分成兩種形式，一種是共陰極，一種是共陽極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98" y="2343149"/>
            <a:ext cx="8955206" cy="30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/>
          <a:srcRect l="15117" t="27952" r="34251" b="7717"/>
          <a:stretch/>
        </p:blipFill>
        <p:spPr>
          <a:xfrm>
            <a:off x="621804" y="404664"/>
            <a:ext cx="6120680" cy="583264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886500" y="1058830"/>
            <a:ext cx="48245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/>
              <a:t>為了避免電流太大</a:t>
            </a:r>
            <a:r>
              <a:rPr lang="zh-TW" altLang="en-US" sz="3600" dirty="0" smtClean="0"/>
              <a:t>，</a:t>
            </a:r>
            <a:endParaRPr lang="en-US" altLang="zh-TW" sz="3600" dirty="0" smtClean="0"/>
          </a:p>
          <a:p>
            <a:r>
              <a:rPr lang="zh-TW" altLang="en-US" sz="3600" dirty="0" smtClean="0"/>
              <a:t>負極</a:t>
            </a:r>
            <a:r>
              <a:rPr lang="zh-TW" altLang="en-US" sz="3600" dirty="0"/>
              <a:t>接地前先接一顆電阻；</a:t>
            </a:r>
          </a:p>
          <a:p>
            <a:r>
              <a:rPr lang="zh-TW" altLang="en-US" sz="3600" dirty="0"/>
              <a:t>其他三支腳分別接</a:t>
            </a:r>
            <a:r>
              <a:rPr lang="en-US" altLang="zh-TW" sz="3600" dirty="0" err="1"/>
              <a:t>D9</a:t>
            </a:r>
            <a:r>
              <a:rPr lang="en-US" altLang="zh-TW" sz="3600" dirty="0"/>
              <a:t>(</a:t>
            </a:r>
            <a:r>
              <a:rPr lang="zh-TW" altLang="en-US" sz="3600" dirty="0"/>
              <a:t>藍</a:t>
            </a:r>
            <a:r>
              <a:rPr lang="en-US" altLang="zh-TW" sz="3600" dirty="0"/>
              <a:t>)</a:t>
            </a:r>
            <a:r>
              <a:rPr lang="zh-TW" altLang="en-US" sz="3600" dirty="0" smtClean="0"/>
              <a:t>、</a:t>
            </a:r>
            <a:endParaRPr lang="en-US" altLang="zh-TW" sz="3600" dirty="0" smtClean="0"/>
          </a:p>
          <a:p>
            <a:r>
              <a:rPr lang="en-US" altLang="zh-TW" sz="3600" dirty="0" err="1" smtClean="0"/>
              <a:t>D10</a:t>
            </a:r>
            <a:r>
              <a:rPr lang="en-US" altLang="zh-TW" sz="3600" dirty="0"/>
              <a:t>(</a:t>
            </a:r>
            <a:r>
              <a:rPr lang="zh-TW" altLang="en-US" sz="3600" dirty="0"/>
              <a:t>綠</a:t>
            </a:r>
            <a:r>
              <a:rPr lang="en-US" altLang="zh-TW" sz="3600" dirty="0"/>
              <a:t>)</a:t>
            </a:r>
            <a:r>
              <a:rPr lang="zh-TW" altLang="en-US" sz="3600" dirty="0" smtClean="0"/>
              <a:t>、</a:t>
            </a:r>
            <a:endParaRPr lang="en-US" altLang="zh-TW" sz="3600" dirty="0" smtClean="0"/>
          </a:p>
          <a:p>
            <a:r>
              <a:rPr lang="en-US" altLang="zh-TW" sz="3600" dirty="0" err="1" smtClean="0"/>
              <a:t>D11</a:t>
            </a:r>
            <a:r>
              <a:rPr lang="en-US" altLang="zh-TW" sz="3600" dirty="0"/>
              <a:t>(</a:t>
            </a:r>
            <a:r>
              <a:rPr lang="zh-TW" altLang="en-US" sz="3600" dirty="0"/>
              <a:t>紅</a:t>
            </a:r>
            <a:r>
              <a:rPr lang="en-US" altLang="zh-TW" sz="3600" dirty="0"/>
              <a:t>)</a:t>
            </a:r>
            <a:endParaRPr lang="zh-TW" altLang="en-US" sz="3600" dirty="0"/>
          </a:p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68142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40402" t="33201" r="13775" b="9051"/>
          <a:stretch/>
        </p:blipFill>
        <p:spPr>
          <a:xfrm>
            <a:off x="909836" y="692696"/>
            <a:ext cx="6048672" cy="57172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462564" y="1844824"/>
            <a:ext cx="35064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Georgia" panose="02040502050405020303" pitchFamily="18" charset="0"/>
              </a:rPr>
              <a:t>模擬發光程式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zh-TW" altLang="en-US" sz="3600" dirty="0" smtClean="0">
                <a:latin typeface="Georgia" panose="02040502050405020303" pitchFamily="18" charset="0"/>
              </a:rPr>
              <a:t>輪流發出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en-US" altLang="zh-TW" sz="3600" dirty="0" err="1" smtClean="0">
                <a:latin typeface="Georgia" panose="02040502050405020303" pitchFamily="18" charset="0"/>
              </a:rPr>
              <a:t>D9</a:t>
            </a:r>
            <a:r>
              <a:rPr lang="en-US" altLang="zh-TW" sz="3600" dirty="0">
                <a:latin typeface="Georgia" panose="02040502050405020303" pitchFamily="18" charset="0"/>
              </a:rPr>
              <a:t>(</a:t>
            </a:r>
            <a:r>
              <a:rPr lang="zh-TW" altLang="en-US" sz="3600" dirty="0">
                <a:latin typeface="Georgia" panose="02040502050405020303" pitchFamily="18" charset="0"/>
              </a:rPr>
              <a:t>藍</a:t>
            </a:r>
            <a:r>
              <a:rPr lang="en-US" altLang="zh-TW" sz="3600" dirty="0">
                <a:latin typeface="Georgia" panose="02040502050405020303" pitchFamily="18" charset="0"/>
              </a:rPr>
              <a:t>)</a:t>
            </a:r>
            <a:r>
              <a:rPr lang="zh-TW" altLang="en-US" sz="3600" dirty="0" smtClean="0">
                <a:latin typeface="Georgia" panose="02040502050405020303" pitchFamily="18" charset="0"/>
              </a:rPr>
              <a:t>、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en-US" altLang="zh-TW" sz="3600" dirty="0" err="1" smtClean="0">
                <a:latin typeface="Georgia" panose="02040502050405020303" pitchFamily="18" charset="0"/>
              </a:rPr>
              <a:t>D10</a:t>
            </a:r>
            <a:r>
              <a:rPr lang="en-US" altLang="zh-TW" sz="3600" dirty="0">
                <a:latin typeface="Georgia" panose="02040502050405020303" pitchFamily="18" charset="0"/>
              </a:rPr>
              <a:t>(</a:t>
            </a:r>
            <a:r>
              <a:rPr lang="zh-TW" altLang="en-US" sz="3600" dirty="0">
                <a:latin typeface="Georgia" panose="02040502050405020303" pitchFamily="18" charset="0"/>
              </a:rPr>
              <a:t>綠</a:t>
            </a:r>
            <a:r>
              <a:rPr lang="en-US" altLang="zh-TW" sz="3600" dirty="0">
                <a:latin typeface="Georgia" panose="02040502050405020303" pitchFamily="18" charset="0"/>
              </a:rPr>
              <a:t>)</a:t>
            </a:r>
            <a:r>
              <a:rPr lang="zh-TW" altLang="en-US" sz="3600" dirty="0" smtClean="0">
                <a:latin typeface="Georgia" panose="02040502050405020303" pitchFamily="18" charset="0"/>
              </a:rPr>
              <a:t>、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en-US" altLang="zh-TW" sz="3600" dirty="0" err="1" smtClean="0">
                <a:latin typeface="Georgia" panose="02040502050405020303" pitchFamily="18" charset="0"/>
              </a:rPr>
              <a:t>D11</a:t>
            </a:r>
            <a:r>
              <a:rPr lang="en-US" altLang="zh-TW" sz="3600" dirty="0">
                <a:latin typeface="Georgia" panose="02040502050405020303" pitchFamily="18" charset="0"/>
              </a:rPr>
              <a:t>(</a:t>
            </a:r>
            <a:r>
              <a:rPr lang="zh-TW" altLang="en-US" sz="3600" dirty="0">
                <a:latin typeface="Georgia" panose="02040502050405020303" pitchFamily="18" charset="0"/>
              </a:rPr>
              <a:t>紅</a:t>
            </a:r>
            <a:r>
              <a:rPr lang="en-US" altLang="zh-TW" sz="3600" dirty="0">
                <a:latin typeface="Georgia" panose="02040502050405020303" pitchFamily="18" charset="0"/>
              </a:rPr>
              <a:t>)</a:t>
            </a:r>
            <a:endParaRPr lang="zh-TW" altLang="en-US" sz="3600" b="0" i="0" dirty="0"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29510" t="13290" r="49755" b="9418"/>
          <a:stretch/>
        </p:blipFill>
        <p:spPr>
          <a:xfrm>
            <a:off x="2710036" y="260648"/>
            <a:ext cx="2952327" cy="619036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246540" y="1844824"/>
            <a:ext cx="35064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latin typeface="Georgia" panose="02040502050405020303" pitchFamily="18" charset="0"/>
              </a:rPr>
              <a:t>用</a:t>
            </a:r>
            <a:r>
              <a:rPr lang="en-US" altLang="zh-TW" sz="3600" dirty="0" err="1" smtClean="0">
                <a:latin typeface="Georgia" panose="02040502050405020303" pitchFamily="18" charset="0"/>
              </a:rPr>
              <a:t>Wfduino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zh-TW" altLang="en-US" sz="3600" dirty="0" smtClean="0">
                <a:latin typeface="Georgia" panose="02040502050405020303" pitchFamily="18" charset="0"/>
              </a:rPr>
              <a:t>模擬</a:t>
            </a:r>
            <a:r>
              <a:rPr lang="zh-TW" altLang="en-US" sz="3600" dirty="0" smtClean="0">
                <a:latin typeface="Georgia" panose="02040502050405020303" pitchFamily="18" charset="0"/>
              </a:rPr>
              <a:t>發光程式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zh-TW" altLang="en-US" sz="3600" dirty="0" smtClean="0">
                <a:latin typeface="Georgia" panose="02040502050405020303" pitchFamily="18" charset="0"/>
              </a:rPr>
              <a:t>輪流發出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en-US" altLang="zh-TW" sz="3600" dirty="0" err="1" smtClean="0">
                <a:latin typeface="Georgia" panose="02040502050405020303" pitchFamily="18" charset="0"/>
              </a:rPr>
              <a:t>D9</a:t>
            </a:r>
            <a:r>
              <a:rPr lang="en-US" altLang="zh-TW" sz="3600" dirty="0">
                <a:latin typeface="Georgia" panose="02040502050405020303" pitchFamily="18" charset="0"/>
              </a:rPr>
              <a:t>(</a:t>
            </a:r>
            <a:r>
              <a:rPr lang="zh-TW" altLang="en-US" sz="3600" dirty="0">
                <a:latin typeface="Georgia" panose="02040502050405020303" pitchFamily="18" charset="0"/>
              </a:rPr>
              <a:t>藍</a:t>
            </a:r>
            <a:r>
              <a:rPr lang="en-US" altLang="zh-TW" sz="3600" dirty="0">
                <a:latin typeface="Georgia" panose="02040502050405020303" pitchFamily="18" charset="0"/>
              </a:rPr>
              <a:t>)</a:t>
            </a:r>
            <a:r>
              <a:rPr lang="zh-TW" altLang="en-US" sz="3600" dirty="0" smtClean="0">
                <a:latin typeface="Georgia" panose="02040502050405020303" pitchFamily="18" charset="0"/>
              </a:rPr>
              <a:t>、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en-US" altLang="zh-TW" sz="3600" dirty="0" err="1" smtClean="0">
                <a:latin typeface="Georgia" panose="02040502050405020303" pitchFamily="18" charset="0"/>
              </a:rPr>
              <a:t>D10</a:t>
            </a:r>
            <a:r>
              <a:rPr lang="en-US" altLang="zh-TW" sz="3600" dirty="0">
                <a:latin typeface="Georgia" panose="02040502050405020303" pitchFamily="18" charset="0"/>
              </a:rPr>
              <a:t>(</a:t>
            </a:r>
            <a:r>
              <a:rPr lang="zh-TW" altLang="en-US" sz="3600" dirty="0">
                <a:latin typeface="Georgia" panose="02040502050405020303" pitchFamily="18" charset="0"/>
              </a:rPr>
              <a:t>綠</a:t>
            </a:r>
            <a:r>
              <a:rPr lang="en-US" altLang="zh-TW" sz="3600" dirty="0">
                <a:latin typeface="Georgia" panose="02040502050405020303" pitchFamily="18" charset="0"/>
              </a:rPr>
              <a:t>)</a:t>
            </a:r>
            <a:r>
              <a:rPr lang="zh-TW" altLang="en-US" sz="3600" dirty="0" smtClean="0">
                <a:latin typeface="Georgia" panose="02040502050405020303" pitchFamily="18" charset="0"/>
              </a:rPr>
              <a:t>、</a:t>
            </a:r>
            <a:endParaRPr lang="en-US" altLang="zh-TW" sz="3600" dirty="0" smtClean="0">
              <a:latin typeface="Georgia" panose="02040502050405020303" pitchFamily="18" charset="0"/>
            </a:endParaRPr>
          </a:p>
          <a:p>
            <a:r>
              <a:rPr lang="en-US" altLang="zh-TW" sz="3600" dirty="0" err="1" smtClean="0">
                <a:latin typeface="Georgia" panose="02040502050405020303" pitchFamily="18" charset="0"/>
              </a:rPr>
              <a:t>D11</a:t>
            </a:r>
            <a:r>
              <a:rPr lang="en-US" altLang="zh-TW" sz="3600" dirty="0">
                <a:latin typeface="Georgia" panose="02040502050405020303" pitchFamily="18" charset="0"/>
              </a:rPr>
              <a:t>(</a:t>
            </a:r>
            <a:r>
              <a:rPr lang="zh-TW" altLang="en-US" sz="3600" dirty="0">
                <a:latin typeface="Georgia" panose="02040502050405020303" pitchFamily="18" charset="0"/>
              </a:rPr>
              <a:t>紅</a:t>
            </a:r>
            <a:r>
              <a:rPr lang="en-US" altLang="zh-TW" sz="3600" dirty="0">
                <a:latin typeface="Georgia" panose="02040502050405020303" pitchFamily="18" charset="0"/>
              </a:rPr>
              <a:t>)</a:t>
            </a:r>
            <a:endParaRPr lang="zh-TW" altLang="en-US" sz="3600" b="0" i="0" dirty="0"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51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1508" y="476672"/>
            <a:ext cx="4030696" cy="1019944"/>
          </a:xfrm>
        </p:spPr>
        <p:txBody>
          <a:bodyPr rtlCol="0"/>
          <a:lstStyle/>
          <a:p>
            <a:r>
              <a:rPr lang="en-US" altLang="zh-TW" dirty="0" err="1"/>
              <a:t>RGBLED</a:t>
            </a:r>
            <a:r>
              <a:rPr lang="zh-TW" altLang="en-US" dirty="0"/>
              <a:t>滑桿調色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l="8663" t="-21639" r="-800" b="27299"/>
          <a:stretch/>
        </p:blipFill>
        <p:spPr>
          <a:xfrm>
            <a:off x="1953952" y="59958"/>
            <a:ext cx="8424936" cy="646985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31101" t="17450" r="43711" b="24801"/>
          <a:stretch/>
        </p:blipFill>
        <p:spPr>
          <a:xfrm>
            <a:off x="7318548" y="476672"/>
            <a:ext cx="3528392" cy="606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6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25860" y="2646040"/>
            <a:ext cx="4174712" cy="998984"/>
          </a:xfrm>
        </p:spPr>
        <p:txBody>
          <a:bodyPr rtlCol="0"/>
          <a:lstStyle/>
          <a:p>
            <a:r>
              <a:rPr lang="en-US" altLang="zh-TW" dirty="0" err="1"/>
              <a:t>RGBLED</a:t>
            </a:r>
            <a:r>
              <a:rPr lang="zh-TW" altLang="en-US" dirty="0"/>
              <a:t>隨機調色</a:t>
            </a:r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/>
          <a:srcRect l="31888" t="17451" r="29525" b="23750"/>
          <a:stretch/>
        </p:blipFill>
        <p:spPr>
          <a:xfrm>
            <a:off x="5300572" y="888146"/>
            <a:ext cx="4824536" cy="551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3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數位藍色隧道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74_TF02895261_TF02895261.potx" id="{F8047FC8-86B8-44EE-9382-D3588CF80228}" vid="{9DB499AF-D107-4A33-89D5-2CE4B1B5269D}"/>
    </a:ext>
  </a:extLst>
</a:theme>
</file>

<file path=ppt/theme/theme2.xml><?xml version="1.0" encoding="utf-8"?>
<a:theme xmlns:a="http://schemas.openxmlformats.org/drawingml/2006/main" name="Office 佈景主題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4873beb7-5857-4685-be1f-d57550cc96c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數位藍色隧道商務簡報 (寬螢幕)</Template>
  <TotalTime>0</TotalTime>
  <Words>101</Words>
  <Application>Microsoft Office PowerPoint</Application>
  <PresentationFormat>自訂</PresentationFormat>
  <Paragraphs>20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Microsoft JhengHei UI</vt:lpstr>
      <vt:lpstr>微軟正黑體</vt:lpstr>
      <vt:lpstr>Arial</vt:lpstr>
      <vt:lpstr>Corbel</vt:lpstr>
      <vt:lpstr>Georgia</vt:lpstr>
      <vt:lpstr>數位藍色隧道 16x9</vt:lpstr>
      <vt:lpstr>RGB LED</vt:lpstr>
      <vt:lpstr>PowerPoint 簡報</vt:lpstr>
      <vt:lpstr>PowerPoint 簡報</vt:lpstr>
      <vt:lpstr>PowerPoint 簡報</vt:lpstr>
      <vt:lpstr>PowerPoint 簡報</vt:lpstr>
      <vt:lpstr>RGBLED滑桿調色</vt:lpstr>
      <vt:lpstr>RGBLED隨機調色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2020-12-16T04:46:54Z</dcterms:created>
  <dcterms:modified xsi:type="dcterms:W3CDTF">2020-12-16T07:12:40Z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