
<file path=[Content_Types].xml><?xml version="1.0" encoding="utf-8"?>
<Types xmlns="http://schemas.openxmlformats.org/package/2006/content-types">
  <Default Extension="bin" ContentType="application/vnd.openxmlformats-officedocument.oleObject"/>
  <Default Extension="png" ContentType="image/png"/>
  <Default Extension="wmf" ContentType="image/x-wmf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  <p:sldId id="257" r:id="rId4"/>
  </p:sldIdLst>
  <p:sldSz cx="12192000" cy="6858000"/>
  <p:notesSz cx="6797675" cy="9926638"/>
  <p:defaultTextStyle>
    <a:defPPr>
      <a:defRPr lang="zh-TW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FF"/>
    <a:srgbClr val="17294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67" d="100"/>
          <a:sy n="67" d="100"/>
        </p:scale>
        <p:origin x="82" y="485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w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w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TW" altLang="en-US"/>
              <a:t>按一下以編輯母片副標題樣式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8C9F23-F7A2-44EC-8B28-A84FA2956534}" type="datetimeFigureOut">
              <a:rPr lang="zh-TW" altLang="en-US" smtClean="0"/>
              <a:t>2020/12/24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6E4CF4-3A78-4DAC-8BEF-18B4E60CA82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89354475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8C9F23-F7A2-44EC-8B28-A84FA2956534}" type="datetimeFigureOut">
              <a:rPr lang="zh-TW" altLang="en-US" smtClean="0"/>
              <a:t>2020/12/24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6E4CF4-3A78-4DAC-8BEF-18B4E60CA82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9412253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8C9F23-F7A2-44EC-8B28-A84FA2956534}" type="datetimeFigureOut">
              <a:rPr lang="zh-TW" altLang="en-US" smtClean="0"/>
              <a:t>2020/12/24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6E4CF4-3A78-4DAC-8BEF-18B4E60CA82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56038771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8C9F23-F7A2-44EC-8B28-A84FA2956534}" type="datetimeFigureOut">
              <a:rPr lang="zh-TW" altLang="en-US" smtClean="0"/>
              <a:t>2020/12/24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6E4CF4-3A78-4DAC-8BEF-18B4E60CA82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3805583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7" name="日期版面配置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8C9F23-F7A2-44EC-8B28-A84FA2956534}" type="datetimeFigureOut">
              <a:rPr lang="zh-TW" altLang="en-US" smtClean="0"/>
              <a:t>2020/12/24</a:t>
            </a:fld>
            <a:endParaRPr lang="zh-TW" altLang="en-US"/>
          </a:p>
        </p:txBody>
      </p:sp>
      <p:sp>
        <p:nvSpPr>
          <p:cNvPr id="8" name="頁尾版面配置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9" name="投影片編號版面配置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6E4CF4-3A78-4DAC-8BEF-18B4E60CA82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97135992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日期版面配置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8C9F23-F7A2-44EC-8B28-A84FA2956534}" type="datetimeFigureOut">
              <a:rPr lang="zh-TW" altLang="en-US" smtClean="0"/>
              <a:t>2020/12/24</a:t>
            </a:fld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6E4CF4-3A78-4DAC-8BEF-18B4E60CA82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82802114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8C9F23-F7A2-44EC-8B28-A84FA2956534}" type="datetimeFigureOut">
              <a:rPr lang="zh-TW" altLang="en-US" smtClean="0"/>
              <a:t>2020/12/24</a:t>
            </a:fld>
            <a:endParaRPr lang="zh-TW" altLang="en-US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6E4CF4-3A78-4DAC-8BEF-18B4E60CA82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86144457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8C9F23-F7A2-44EC-8B28-A84FA2956534}" type="datetimeFigureOut">
              <a:rPr lang="zh-TW" altLang="en-US" smtClean="0"/>
              <a:t>2020/12/24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6E4CF4-3A78-4DAC-8BEF-18B4E60CA82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53979188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8C9F23-F7A2-44EC-8B28-A84FA2956534}" type="datetimeFigureOut">
              <a:rPr lang="zh-TW" altLang="en-US" smtClean="0"/>
              <a:t>2020/12/24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6E4CF4-3A78-4DAC-8BEF-18B4E60CA82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87457062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8C9F23-F7A2-44EC-8B28-A84FA2956534}" type="datetimeFigureOut">
              <a:rPr lang="zh-TW" altLang="en-US" smtClean="0"/>
              <a:t>2020/12/24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6E4CF4-3A78-4DAC-8BEF-18B4E60CA82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54815040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8C9F23-F7A2-44EC-8B28-A84FA2956534}" type="datetimeFigureOut">
              <a:rPr lang="zh-TW" altLang="en-US" smtClean="0"/>
              <a:t>2020/12/24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6E4CF4-3A78-4DAC-8BEF-18B4E60CA82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88462852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版面配置區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68C9F23-F7A2-44EC-8B28-A84FA2956534}" type="datetimeFigureOut">
              <a:rPr lang="zh-TW" altLang="en-US" smtClean="0"/>
              <a:t>2020/12/24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76E4CF4-3A78-4DAC-8BEF-18B4E60CA82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03500435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microsoft.com/office/2007/relationships/hdphoto" Target="../media/hdphoto2.wdp"/><Relationship Id="rId3" Type="http://schemas.openxmlformats.org/officeDocument/2006/relationships/oleObject" Target="../embeddings/oleObject1.bin"/><Relationship Id="rId7" Type="http://schemas.openxmlformats.org/officeDocument/2006/relationships/image" Target="../media/image3.pn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6" Type="http://schemas.microsoft.com/office/2007/relationships/hdphoto" Target="../media/hdphoto1.wdp"/><Relationship Id="rId5" Type="http://schemas.openxmlformats.org/officeDocument/2006/relationships/image" Target="../media/image2.png"/><Relationship Id="rId4" Type="http://schemas.openxmlformats.org/officeDocument/2006/relationships/image" Target="../media/image1.wmf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.vml"/><Relationship Id="rId6" Type="http://schemas.microsoft.com/office/2007/relationships/hdphoto" Target="../media/hdphoto1.wdp"/><Relationship Id="rId5" Type="http://schemas.openxmlformats.org/officeDocument/2006/relationships/image" Target="../media/image2.png"/><Relationship Id="rId4" Type="http://schemas.openxmlformats.org/officeDocument/2006/relationships/image" Target="../media/image1.wmf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字方塊 3"/>
          <p:cNvSpPr txBox="1"/>
          <p:nvPr/>
        </p:nvSpPr>
        <p:spPr>
          <a:xfrm>
            <a:off x="1277655" y="582280"/>
            <a:ext cx="6955750" cy="144655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8800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如何重新開機</a:t>
            </a:r>
          </a:p>
        </p:txBody>
      </p:sp>
      <p:graphicFrame>
        <p:nvGraphicFramePr>
          <p:cNvPr id="7" name="物件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355730245"/>
              </p:ext>
            </p:extLst>
          </p:nvPr>
        </p:nvGraphicFramePr>
        <p:xfrm>
          <a:off x="1000587" y="3066747"/>
          <a:ext cx="2707115" cy="269497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45" name="Image" r:id="rId3" imgW="2831400" imgH="2818800" progId="Photoshop.Image.7">
                  <p:embed/>
                </p:oleObj>
              </mc:Choice>
              <mc:Fallback>
                <p:oleObj name="Image" r:id="rId3" imgW="2831400" imgH="2818800" progId="Photoshop.Image.7">
                  <p:embed/>
                  <p:pic>
                    <p:nvPicPr>
                      <p:cNvPr id="2" name="物件 1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000587" y="3066747"/>
                        <a:ext cx="2707115" cy="269497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0" name="圖片 9"/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1804" b="100000" l="1205" r="94177">
                        <a14:foregroundMark x1="20884" y1="8016" x2="20884" y2="8016"/>
                        <a14:foregroundMark x1="86546" y1="12425" x2="86546" y2="12425"/>
                        <a14:foregroundMark x1="94177" y1="7415" x2="94177" y2="7415"/>
                        <a14:foregroundMark x1="69880" y1="2004" x2="69880" y2="2004"/>
                        <a14:foregroundMark x1="35141" y1="57515" x2="35141" y2="57515"/>
                        <a14:foregroundMark x1="32129" y1="44689" x2="32129" y2="44689"/>
                        <a14:foregroundMark x1="23494" y1="28056" x2="23494" y2="28056"/>
                        <a14:foregroundMark x1="76908" y1="25451" x2="76908" y2="25451"/>
                        <a14:foregroundMark x1="50602" y1="18437" x2="50602" y2="18437"/>
                        <a14:backgroundMark x1="26305" y1="9218" x2="26305" y2="9218"/>
                        <a14:backgroundMark x1="4618" y1="12826" x2="4618" y2="12826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5903663" y="2959437"/>
            <a:ext cx="1993572" cy="1997575"/>
          </a:xfrm>
          <a:prstGeom prst="rect">
            <a:avLst/>
          </a:prstGeom>
        </p:spPr>
      </p:pic>
      <p:sp>
        <p:nvSpPr>
          <p:cNvPr id="11" name="向右箭號 10"/>
          <p:cNvSpPr/>
          <p:nvPr/>
        </p:nvSpPr>
        <p:spPr>
          <a:xfrm>
            <a:off x="4283901" y="3958225"/>
            <a:ext cx="1252603" cy="676405"/>
          </a:xfrm>
          <a:prstGeom prst="rightArrow">
            <a:avLst/>
          </a:prstGeom>
          <a:solidFill>
            <a:srgbClr val="FFFF00"/>
          </a:solidFill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pic>
        <p:nvPicPr>
          <p:cNvPr id="12" name="圖片 11"/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10000" b="96207" l="9949" r="89880">
                        <a14:backgroundMark x1="4974" y1="18103" x2="4974" y2="18103"/>
                        <a14:backgroundMark x1="79417" y1="20517" x2="79417" y2="20517"/>
                        <a14:backgroundMark x1="96741" y1="43966" x2="96741" y2="43966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8394370" y="2294809"/>
            <a:ext cx="3012615" cy="2997113"/>
          </a:xfrm>
          <a:prstGeom prst="rect">
            <a:avLst/>
          </a:prstGeom>
        </p:spPr>
      </p:pic>
      <p:sp>
        <p:nvSpPr>
          <p:cNvPr id="13" name="文字方塊 12"/>
          <p:cNvSpPr txBox="1"/>
          <p:nvPr/>
        </p:nvSpPr>
        <p:spPr>
          <a:xfrm>
            <a:off x="7897235" y="5371677"/>
            <a:ext cx="4294765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80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重新啟動</a:t>
            </a:r>
          </a:p>
        </p:txBody>
      </p:sp>
    </p:spTree>
    <p:extLst>
      <p:ext uri="{BB962C8B-B14F-4D97-AF65-F5344CB8AC3E}">
        <p14:creationId xmlns:p14="http://schemas.microsoft.com/office/powerpoint/2010/main" val="283452699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字方塊 3"/>
          <p:cNvSpPr txBox="1"/>
          <p:nvPr/>
        </p:nvSpPr>
        <p:spPr>
          <a:xfrm>
            <a:off x="1277655" y="582280"/>
            <a:ext cx="6599884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8800" dirty="0">
                <a:solidFill>
                  <a:srgbClr val="172949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如何</a:t>
            </a:r>
            <a:r>
              <a:rPr lang="zh-TW" altLang="en-US" sz="8800" dirty="0">
                <a:solidFill>
                  <a:srgbClr val="00B0F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   </a:t>
            </a:r>
            <a:r>
              <a:rPr lang="zh-TW" altLang="en-US" sz="9600" b="1" u="sng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關機</a:t>
            </a:r>
          </a:p>
        </p:txBody>
      </p:sp>
      <p:graphicFrame>
        <p:nvGraphicFramePr>
          <p:cNvPr id="7" name="物件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355730245"/>
              </p:ext>
            </p:extLst>
          </p:nvPr>
        </p:nvGraphicFramePr>
        <p:xfrm>
          <a:off x="1000587" y="3066747"/>
          <a:ext cx="2707115" cy="269497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66" name="Image" r:id="rId3" imgW="2831400" imgH="2818800" progId="Photoshop.Image.7">
                  <p:embed/>
                </p:oleObj>
              </mc:Choice>
              <mc:Fallback>
                <p:oleObj name="Image" r:id="rId3" imgW="2831400" imgH="2818800" progId="Photoshop.Image.7">
                  <p:embed/>
                  <p:pic>
                    <p:nvPicPr>
                      <p:cNvPr id="7" name="物件 6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000587" y="3066747"/>
                        <a:ext cx="2707115" cy="269497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0" name="圖片 9"/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1804" b="100000" l="1205" r="94177">
                        <a14:foregroundMark x1="20884" y1="8016" x2="20884" y2="8016"/>
                        <a14:foregroundMark x1="86546" y1="12425" x2="86546" y2="12425"/>
                        <a14:foregroundMark x1="94177" y1="7415" x2="94177" y2="7415"/>
                        <a14:foregroundMark x1="69880" y1="2004" x2="69880" y2="2004"/>
                        <a14:foregroundMark x1="35141" y1="57515" x2="35141" y2="57515"/>
                        <a14:foregroundMark x1="32129" y1="44689" x2="32129" y2="44689"/>
                        <a14:foregroundMark x1="23494" y1="28056" x2="23494" y2="28056"/>
                        <a14:foregroundMark x1="76908" y1="25451" x2="76908" y2="25451"/>
                        <a14:foregroundMark x1="50602" y1="18437" x2="50602" y2="18437"/>
                        <a14:backgroundMark x1="26305" y1="9218" x2="26305" y2="9218"/>
                        <a14:backgroundMark x1="4618" y1="12826" x2="4618" y2="12826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5246636" y="3154679"/>
            <a:ext cx="1993572" cy="1997575"/>
          </a:xfrm>
          <a:prstGeom prst="rect">
            <a:avLst/>
          </a:prstGeom>
        </p:spPr>
      </p:pic>
      <p:sp>
        <p:nvSpPr>
          <p:cNvPr id="11" name="向右箭號 10"/>
          <p:cNvSpPr/>
          <p:nvPr/>
        </p:nvSpPr>
        <p:spPr>
          <a:xfrm>
            <a:off x="7615699" y="3988348"/>
            <a:ext cx="1252603" cy="676405"/>
          </a:xfrm>
          <a:prstGeom prst="rightArrow">
            <a:avLst/>
          </a:prstGeom>
          <a:solidFill>
            <a:srgbClr val="FFFF00"/>
          </a:solidFill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8" name="向右箭號 7"/>
          <p:cNvSpPr/>
          <p:nvPr/>
        </p:nvSpPr>
        <p:spPr>
          <a:xfrm>
            <a:off x="3969783" y="4094884"/>
            <a:ext cx="1252603" cy="676405"/>
          </a:xfrm>
          <a:prstGeom prst="rightArrow">
            <a:avLst/>
          </a:prstGeom>
          <a:solidFill>
            <a:srgbClr val="FFFF00"/>
          </a:solidFill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2" name="文字方塊 1"/>
          <p:cNvSpPr txBox="1"/>
          <p:nvPr/>
        </p:nvSpPr>
        <p:spPr>
          <a:xfrm>
            <a:off x="8926362" y="3154679"/>
            <a:ext cx="3265638" cy="193899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120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關機</a:t>
            </a:r>
          </a:p>
        </p:txBody>
      </p:sp>
    </p:spTree>
    <p:extLst>
      <p:ext uri="{BB962C8B-B14F-4D97-AF65-F5344CB8AC3E}">
        <p14:creationId xmlns:p14="http://schemas.microsoft.com/office/powerpoint/2010/main" val="1705038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圖片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74149" y="841489"/>
            <a:ext cx="2381250" cy="4476750"/>
          </a:xfrm>
          <a:prstGeom prst="rect">
            <a:avLst/>
          </a:prstGeom>
        </p:spPr>
      </p:pic>
      <p:pic>
        <p:nvPicPr>
          <p:cNvPr id="3" name="圖片 2"/>
          <p:cNvPicPr>
            <a:picLocks noChangeAspect="1"/>
          </p:cNvPicPr>
          <p:nvPr/>
        </p:nvPicPr>
        <p:blipFill rotWithShape="1">
          <a:blip r:embed="rId3">
            <a:duotone>
              <a:schemeClr val="accent2">
                <a:shade val="45000"/>
                <a:satMod val="135000"/>
              </a:schemeClr>
              <a:prstClr val="white"/>
            </a:duotone>
          </a:blip>
          <a:srcRect t="79757" r="1244" b="9129"/>
          <a:stretch/>
        </p:blipFill>
        <p:spPr>
          <a:xfrm>
            <a:off x="2039779" y="4505758"/>
            <a:ext cx="2351636" cy="429769"/>
          </a:xfrm>
          <a:prstGeom prst="rect">
            <a:avLst/>
          </a:prstGeom>
        </p:spPr>
      </p:pic>
      <p:pic>
        <p:nvPicPr>
          <p:cNvPr id="4" name="圖片 3"/>
          <p:cNvPicPr>
            <a:picLocks noChangeAspect="1"/>
          </p:cNvPicPr>
          <p:nvPr/>
        </p:nvPicPr>
        <p:blipFill rotWithShape="1">
          <a:blip r:embed="rId4"/>
          <a:srcRect r="4775"/>
          <a:stretch/>
        </p:blipFill>
        <p:spPr>
          <a:xfrm>
            <a:off x="2039779" y="3544428"/>
            <a:ext cx="2331053" cy="895516"/>
          </a:xfrm>
          <a:prstGeom prst="rect">
            <a:avLst/>
          </a:prstGeom>
        </p:spPr>
      </p:pic>
      <p:pic>
        <p:nvPicPr>
          <p:cNvPr id="7" name="圖片 6"/>
          <p:cNvPicPr>
            <a:picLocks noChangeAspect="1"/>
          </p:cNvPicPr>
          <p:nvPr/>
        </p:nvPicPr>
        <p:blipFill>
          <a:blip r:embed="rId5">
            <a:duotone>
              <a:schemeClr val="accent2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2039779" y="4946764"/>
            <a:ext cx="409575" cy="371475"/>
          </a:xfrm>
          <a:prstGeom prst="rect">
            <a:avLst/>
          </a:prstGeom>
        </p:spPr>
      </p:pic>
      <p:sp>
        <p:nvSpPr>
          <p:cNvPr id="2" name="矩形 1"/>
          <p:cNvSpPr/>
          <p:nvPr/>
        </p:nvSpPr>
        <p:spPr>
          <a:xfrm>
            <a:off x="2074149" y="831250"/>
            <a:ext cx="2381250" cy="2730400"/>
          </a:xfrm>
          <a:prstGeom prst="rect">
            <a:avLst/>
          </a:prstGeom>
          <a:solidFill>
            <a:schemeClr val="tx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8" name="文字方塊 7">
            <a:extLst>
              <a:ext uri="{FF2B5EF4-FFF2-40B4-BE49-F238E27FC236}">
                <a16:creationId xmlns:a16="http://schemas.microsoft.com/office/drawing/2014/main" id="{128A717C-BE88-44DB-9585-C9F7811CB692}"/>
              </a:ext>
            </a:extLst>
          </p:cNvPr>
          <p:cNvSpPr txBox="1"/>
          <p:nvPr/>
        </p:nvSpPr>
        <p:spPr>
          <a:xfrm>
            <a:off x="2330263" y="3807520"/>
            <a:ext cx="732977" cy="307777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zh-TW" altLang="en-US" sz="1400" b="1" dirty="0">
                <a:solidFill>
                  <a:schemeClr val="bg1">
                    <a:lumMod val="9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標楷體" panose="03000509000000000000" pitchFamily="65" charset="-120"/>
                <a:ea typeface="標楷體" panose="03000509000000000000" pitchFamily="65" charset="-120"/>
              </a:rPr>
              <a:t>關機</a:t>
            </a:r>
          </a:p>
        </p:txBody>
      </p:sp>
    </p:spTree>
    <p:extLst>
      <p:ext uri="{BB962C8B-B14F-4D97-AF65-F5344CB8AC3E}">
        <p14:creationId xmlns:p14="http://schemas.microsoft.com/office/powerpoint/2010/main" val="16416565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remove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remove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3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remove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1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6" presetClass="emph" presetSubtype="0" autoRev="1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animScale>
                                      <p:cBhvr>
                                        <p:cTn id="18" dur="2000" fill="hold"/>
                                        <p:tgtEl>
                                          <p:spTgt spid="8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19" presetID="10" presetClass="exit" presetSubtype="0" fill="hold" grpId="2" nodeType="withEffect">
                                  <p:stCondLst>
                                    <p:cond delay="2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0" dur="5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49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</p:childTnLst>
        </p:cTn>
      </p:par>
    </p:tnLst>
    <p:bldLst>
      <p:bldP spid="8" grpId="0" animBg="1"/>
      <p:bldP spid="8" grpId="1" animBg="1"/>
      <p:bldP spid="8" grpId="2" animBg="1"/>
    </p:bldLst>
  </p:timing>
</p:sld>
</file>

<file path=ppt/theme/theme1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112</TotalTime>
  <Words>9</Words>
  <Application>Microsoft Office PowerPoint</Application>
  <PresentationFormat>寬螢幕</PresentationFormat>
  <Paragraphs>5</Paragraphs>
  <Slides>3</Slides>
  <Notes>0</Notes>
  <HiddenSlides>0</HiddenSlides>
  <MMClips>0</MMClips>
  <ScaleCrop>false</ScaleCrop>
  <HeadingPairs>
    <vt:vector size="8" baseType="variant">
      <vt:variant>
        <vt:lpstr>使用字型</vt:lpstr>
      </vt:variant>
      <vt:variant>
        <vt:i4>5</vt:i4>
      </vt:variant>
      <vt:variant>
        <vt:lpstr>佈景主題</vt:lpstr>
      </vt:variant>
      <vt:variant>
        <vt:i4>1</vt:i4>
      </vt:variant>
      <vt:variant>
        <vt:lpstr>內嵌 OLE 伺服程式</vt:lpstr>
      </vt:variant>
      <vt:variant>
        <vt:i4>1</vt:i4>
      </vt:variant>
      <vt:variant>
        <vt:lpstr>投影片標題</vt:lpstr>
      </vt:variant>
      <vt:variant>
        <vt:i4>3</vt:i4>
      </vt:variant>
    </vt:vector>
  </HeadingPairs>
  <TitlesOfParts>
    <vt:vector size="10" baseType="lpstr">
      <vt:lpstr>新細明體</vt:lpstr>
      <vt:lpstr>標楷體</vt:lpstr>
      <vt:lpstr>Arial</vt:lpstr>
      <vt:lpstr>Calibri</vt:lpstr>
      <vt:lpstr>Calibri Light</vt:lpstr>
      <vt:lpstr>Office 佈景主題</vt:lpstr>
      <vt:lpstr>Image</vt:lpstr>
      <vt:lpstr>PowerPoint 簡報</vt:lpstr>
      <vt:lpstr>PowerPoint 簡報</vt:lpstr>
      <vt:lpstr>PowerPoint 簡報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簡報</dc:title>
  <dc:creator>ws</dc:creator>
  <cp:lastModifiedBy>user</cp:lastModifiedBy>
  <cp:revision>15</cp:revision>
  <cp:lastPrinted>2020-09-29T05:46:17Z</cp:lastPrinted>
  <dcterms:created xsi:type="dcterms:W3CDTF">2020-09-29T05:41:35Z</dcterms:created>
  <dcterms:modified xsi:type="dcterms:W3CDTF">2020-12-24T13:50:02Z</dcterms:modified>
</cp:coreProperties>
</file>