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61" r:id="rId5"/>
    <p:sldId id="258" r:id="rId6"/>
    <p:sldId id="259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N-RXT_zeu_g" TargetMode="External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youtu.be/OchaZCXU0B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t="9894" r="1161" b="4480"/>
          <a:stretch/>
        </p:blipFill>
        <p:spPr>
          <a:xfrm>
            <a:off x="474903" y="1221971"/>
            <a:ext cx="11088101" cy="5403273"/>
          </a:xfrm>
          <a:prstGeom prst="rect">
            <a:avLst/>
          </a:prstGeom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1812175" y="1508434"/>
            <a:ext cx="9567949" cy="84406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zh-TW" dirty="0" err="1" smtClean="0"/>
              <a:t>bDesigner</a:t>
            </a:r>
            <a:r>
              <a:rPr lang="zh-TW" altLang="en-US" dirty="0" smtClean="0"/>
              <a:t>教學</a:t>
            </a:r>
            <a:r>
              <a:rPr lang="zh-TW" altLang="en-US" dirty="0"/>
              <a:t>官</a:t>
            </a:r>
            <a:r>
              <a:rPr lang="zh-TW" altLang="en-US" dirty="0" smtClean="0"/>
              <a:t>網</a:t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7" name="橢圓 6"/>
          <p:cNvSpPr/>
          <p:nvPr/>
        </p:nvSpPr>
        <p:spPr>
          <a:xfrm>
            <a:off x="9077498" y="1508434"/>
            <a:ext cx="573578" cy="40349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8623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5031482" cy="844067"/>
          </a:xfrm>
        </p:spPr>
        <p:txBody>
          <a:bodyPr/>
          <a:lstStyle/>
          <a:p>
            <a:r>
              <a:rPr lang="en-US" altLang="zh-TW" dirty="0" err="1"/>
              <a:t>bDesigner</a:t>
            </a:r>
            <a:r>
              <a:rPr lang="zh-TW" altLang="en-US" dirty="0"/>
              <a:t>教學網站</a:t>
            </a:r>
            <a:br>
              <a:rPr lang="zh-TW" altLang="en-US" dirty="0"/>
            </a:b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1393" t="9708" r="1486" b="4951"/>
          <a:stretch/>
        </p:blipFill>
        <p:spPr>
          <a:xfrm>
            <a:off x="874783" y="1620982"/>
            <a:ext cx="10231022" cy="5056824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7656022" y="5382165"/>
            <a:ext cx="573578" cy="40349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3071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53494" t="17972" r="16290" b="51312"/>
          <a:stretch/>
        </p:blipFill>
        <p:spPr>
          <a:xfrm>
            <a:off x="2485505" y="1782753"/>
            <a:ext cx="7698134" cy="4401915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5031482" cy="844067"/>
          </a:xfrm>
        </p:spPr>
        <p:txBody>
          <a:bodyPr/>
          <a:lstStyle/>
          <a:p>
            <a:r>
              <a:rPr lang="en-US" altLang="zh-TW" dirty="0" err="1"/>
              <a:t>bDesigner</a:t>
            </a:r>
            <a:r>
              <a:rPr lang="zh-TW" altLang="en-US" dirty="0"/>
              <a:t>教學網站</a:t>
            </a:r>
            <a:br>
              <a:rPr lang="zh-TW" altLang="en-US" dirty="0"/>
            </a:br>
            <a:endParaRPr lang="zh-TW" altLang="en-US" dirty="0"/>
          </a:p>
        </p:txBody>
      </p:sp>
      <p:sp>
        <p:nvSpPr>
          <p:cNvPr id="5" name="橢圓 4"/>
          <p:cNvSpPr/>
          <p:nvPr/>
        </p:nvSpPr>
        <p:spPr>
          <a:xfrm>
            <a:off x="5004261" y="2389583"/>
            <a:ext cx="2277687" cy="40349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6720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44083" t="16045" r="14690" b="39775"/>
          <a:stretch/>
        </p:blipFill>
        <p:spPr>
          <a:xfrm>
            <a:off x="1853738" y="1379910"/>
            <a:ext cx="8188664" cy="4935855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5031482" cy="844067"/>
          </a:xfrm>
        </p:spPr>
        <p:txBody>
          <a:bodyPr/>
          <a:lstStyle/>
          <a:p>
            <a:r>
              <a:rPr lang="en-US" altLang="zh-TW" dirty="0" err="1"/>
              <a:t>bDesigner</a:t>
            </a:r>
            <a:r>
              <a:rPr lang="zh-TW" altLang="en-US" dirty="0"/>
              <a:t>教學網站</a:t>
            </a:r>
            <a:br>
              <a:rPr lang="zh-TW" altLang="en-US" dirty="0"/>
            </a:br>
            <a:endParaRPr lang="zh-TW" altLang="en-US" dirty="0"/>
          </a:p>
        </p:txBody>
      </p:sp>
      <p:sp>
        <p:nvSpPr>
          <p:cNvPr id="5" name="橢圓 4"/>
          <p:cNvSpPr/>
          <p:nvPr/>
        </p:nvSpPr>
        <p:spPr>
          <a:xfrm>
            <a:off x="3341716" y="4949903"/>
            <a:ext cx="598517" cy="4533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6448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41851" t="45102" r="28010" b="23705"/>
          <a:stretch/>
        </p:blipFill>
        <p:spPr>
          <a:xfrm>
            <a:off x="2597420" y="1675612"/>
            <a:ext cx="7307466" cy="425427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5031482" cy="844067"/>
          </a:xfrm>
        </p:spPr>
        <p:txBody>
          <a:bodyPr/>
          <a:lstStyle/>
          <a:p>
            <a:r>
              <a:rPr lang="en-US" altLang="zh-TW" dirty="0" err="1"/>
              <a:t>bDesigner</a:t>
            </a:r>
            <a:r>
              <a:rPr lang="zh-TW" altLang="en-US" dirty="0"/>
              <a:t>教學網站</a:t>
            </a:r>
            <a:br>
              <a:rPr lang="zh-TW" altLang="en-US" dirty="0"/>
            </a:br>
            <a:endParaRPr lang="zh-TW" altLang="en-US" dirty="0"/>
          </a:p>
        </p:txBody>
      </p:sp>
      <p:sp>
        <p:nvSpPr>
          <p:cNvPr id="5" name="橢圓 4"/>
          <p:cNvSpPr/>
          <p:nvPr/>
        </p:nvSpPr>
        <p:spPr>
          <a:xfrm>
            <a:off x="8969432" y="4650645"/>
            <a:ext cx="573578" cy="40349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299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5031482" cy="844067"/>
          </a:xfrm>
        </p:spPr>
        <p:txBody>
          <a:bodyPr/>
          <a:lstStyle/>
          <a:p>
            <a:r>
              <a:rPr lang="en-US" altLang="zh-TW" dirty="0" err="1"/>
              <a:t>bDesigner</a:t>
            </a:r>
            <a:r>
              <a:rPr lang="zh-TW" altLang="en-US" dirty="0"/>
              <a:t>教學網站</a:t>
            </a:r>
            <a:br>
              <a:rPr lang="zh-TW" altLang="en-US" dirty="0"/>
            </a:b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52311" t="16113" r="15059" b="23036"/>
          <a:stretch/>
        </p:blipFill>
        <p:spPr>
          <a:xfrm>
            <a:off x="3399907" y="1296785"/>
            <a:ext cx="5020886" cy="5266754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4505497" y="3420362"/>
            <a:ext cx="2277687" cy="40349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9167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4A69E060-E8A3-4DB4-83EA-833D1F141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615" y="1446770"/>
            <a:ext cx="8811053" cy="5121697"/>
          </a:xfrm>
          <a:prstGeom prst="rect">
            <a:avLst/>
          </a:prstGeom>
        </p:spPr>
      </p:pic>
      <p:sp>
        <p:nvSpPr>
          <p:cNvPr id="9" name="標題 1">
            <a:extLst>
              <a:ext uri="{FF2B5EF4-FFF2-40B4-BE49-F238E27FC236}">
                <a16:creationId xmlns:a16="http://schemas.microsoft.com/office/drawing/2014/main" id="{8E7D7CB4-940D-41A5-B7E0-54E70A6B5ED5}"/>
              </a:ext>
            </a:extLst>
          </p:cNvPr>
          <p:cNvSpPr txBox="1">
            <a:spLocks/>
          </p:cNvSpPr>
          <p:nvPr/>
        </p:nvSpPr>
        <p:spPr>
          <a:xfrm>
            <a:off x="923925" y="65089"/>
            <a:ext cx="8534400" cy="119408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b="1" dirty="0"/>
              <a:t>執行主程式燒錄</a:t>
            </a:r>
            <a:r>
              <a:rPr lang="zh-TW" altLang="en-US" b="1" dirty="0" smtClean="0"/>
              <a:t>韌體</a:t>
            </a:r>
            <a:endParaRPr lang="en-US" altLang="zh-TW" b="1" dirty="0" smtClean="0"/>
          </a:p>
          <a:p>
            <a:r>
              <a:rPr lang="zh-TW" altLang="en-US" b="1" dirty="0" smtClean="0"/>
              <a:t>  </a:t>
            </a:r>
            <a:r>
              <a:rPr lang="en-US" altLang="zh-TW" sz="2800" b="1" dirty="0"/>
              <a:t>(</a:t>
            </a:r>
            <a:r>
              <a:rPr lang="zh-TW" altLang="en-US" sz="28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第一次使用</a:t>
            </a:r>
            <a:r>
              <a:rPr lang="en-US" altLang="zh-TW" sz="2800" b="1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bDesigner</a:t>
            </a:r>
            <a:r>
              <a:rPr lang="zh-TW" altLang="en-US" sz="2800" b="1" dirty="0"/>
              <a:t>或抹除</a:t>
            </a:r>
            <a:r>
              <a:rPr lang="zh-TW" altLang="en-US" sz="2800" b="1" dirty="0" smtClean="0"/>
              <a:t>原來板上</a:t>
            </a:r>
            <a:r>
              <a:rPr lang="zh-TW" altLang="en-US" sz="2800" b="1" dirty="0"/>
              <a:t>的程式時</a:t>
            </a:r>
            <a:r>
              <a:rPr lang="en-US" altLang="zh-TW" sz="2800" b="1" dirty="0"/>
              <a:t>)</a:t>
            </a:r>
            <a:endParaRPr lang="zh-TW" altLang="en-US" sz="2800" b="1" dirty="0"/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54368E1F-9291-49BA-BD43-07BB13F1F2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10" y="2005636"/>
            <a:ext cx="1227630" cy="1206465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8420791" y="4268259"/>
            <a:ext cx="1037533" cy="40349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0772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39765CBA-8E99-47FF-8F6D-5EC42196F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3208" y="430849"/>
            <a:ext cx="1877464" cy="807747"/>
          </a:xfrm>
        </p:spPr>
        <p:txBody>
          <a:bodyPr/>
          <a:lstStyle/>
          <a:p>
            <a:r>
              <a:rPr lang="zh-TW" altLang="en-US" b="1" dirty="0" smtClean="0"/>
              <a:t>燒錄中</a:t>
            </a:r>
            <a:endParaRPr lang="zh-TW" altLang="en-US" sz="2000" b="1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l="8471" t="14742" r="40603" b="40650"/>
          <a:stretch/>
        </p:blipFill>
        <p:spPr>
          <a:xfrm>
            <a:off x="1401156" y="1606819"/>
            <a:ext cx="9341569" cy="460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034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40772BC9-51CD-4150-82DC-0F7654B8B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601" y="1119040"/>
            <a:ext cx="5543550" cy="4029075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7F909B99-E185-4578-A68B-01C66D885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0999" y="3878785"/>
            <a:ext cx="3557734" cy="2116627"/>
          </a:xfrm>
          <a:prstGeom prst="rect">
            <a:avLst/>
          </a:prstGeom>
        </p:spPr>
      </p:pic>
      <p:sp>
        <p:nvSpPr>
          <p:cNvPr id="8" name="箭號: 向右 7">
            <a:extLst>
              <a:ext uri="{FF2B5EF4-FFF2-40B4-BE49-F238E27FC236}">
                <a16:creationId xmlns:a16="http://schemas.microsoft.com/office/drawing/2014/main" id="{289AA2A1-D9B4-4DF6-A991-88D2F453DB5F}"/>
              </a:ext>
            </a:extLst>
          </p:cNvPr>
          <p:cNvSpPr/>
          <p:nvPr/>
        </p:nvSpPr>
        <p:spPr>
          <a:xfrm rot="958402">
            <a:off x="6313631" y="3688871"/>
            <a:ext cx="989867" cy="37982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39765CBA-8E99-47FF-8F6D-5EC42196F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925" y="65089"/>
            <a:ext cx="8534400" cy="1194086"/>
          </a:xfrm>
        </p:spPr>
        <p:txBody>
          <a:bodyPr/>
          <a:lstStyle/>
          <a:p>
            <a:r>
              <a:rPr lang="zh-TW" altLang="en-US" b="1" dirty="0"/>
              <a:t>開啟離線</a:t>
            </a:r>
            <a:r>
              <a:rPr lang="en-US" altLang="zh-TW" b="1" dirty="0"/>
              <a:t>Scratch3.0</a:t>
            </a:r>
            <a:r>
              <a:rPr lang="zh-TW" altLang="en-US" b="1" dirty="0"/>
              <a:t>程式</a:t>
            </a:r>
            <a:endParaRPr lang="zh-TW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192956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39765CBA-8E99-47FF-8F6D-5EC42196F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925" y="65089"/>
            <a:ext cx="8534400" cy="1194086"/>
          </a:xfrm>
        </p:spPr>
        <p:txBody>
          <a:bodyPr/>
          <a:lstStyle/>
          <a:p>
            <a:r>
              <a:rPr lang="zh-TW" altLang="en-US" b="1" dirty="0"/>
              <a:t>擴展</a:t>
            </a:r>
            <a:r>
              <a:rPr lang="en-US" altLang="zh-TW" b="1" dirty="0"/>
              <a:t>Arduino</a:t>
            </a:r>
            <a:r>
              <a:rPr lang="zh-TW" altLang="en-US" b="1" dirty="0"/>
              <a:t>積木</a:t>
            </a:r>
            <a:endParaRPr lang="zh-TW" altLang="en-US" sz="2000" b="1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F754665D-29A8-441A-823B-861A8EB21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950" y="1035415"/>
            <a:ext cx="9031019" cy="575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071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3814006-F4F9-433B-9611-62E8EAC57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004" y="170164"/>
            <a:ext cx="8534400" cy="819187"/>
          </a:xfrm>
        </p:spPr>
        <p:txBody>
          <a:bodyPr/>
          <a:lstStyle/>
          <a:p>
            <a:r>
              <a:rPr lang="zh-TW" altLang="en-US" b="1" dirty="0"/>
              <a:t>測試程式</a:t>
            </a:r>
            <a:endParaRPr lang="zh-TW" altLang="en-US" sz="2000" b="1" dirty="0"/>
          </a:p>
        </p:txBody>
      </p:sp>
      <p:pic>
        <p:nvPicPr>
          <p:cNvPr id="16" name="內容版面配置區 15">
            <a:extLst>
              <a:ext uri="{FF2B5EF4-FFF2-40B4-BE49-F238E27FC236}">
                <a16:creationId xmlns:a16="http://schemas.microsoft.com/office/drawing/2014/main" id="{7E40D43A-C0D1-4D69-91E6-F00C5CB00E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551" y="1124263"/>
            <a:ext cx="7771853" cy="5733737"/>
          </a:xfrm>
        </p:spPr>
      </p:pic>
    </p:spTree>
    <p:extLst>
      <p:ext uri="{BB962C8B-B14F-4D97-AF65-F5344CB8AC3E}">
        <p14:creationId xmlns:p14="http://schemas.microsoft.com/office/powerpoint/2010/main" val="2852232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3814006-F4F9-433B-9611-62E8EAC57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004" y="170164"/>
            <a:ext cx="8534400" cy="819187"/>
          </a:xfrm>
        </p:spPr>
        <p:txBody>
          <a:bodyPr/>
          <a:lstStyle/>
          <a:p>
            <a:r>
              <a:rPr lang="zh-TW" altLang="en-US" b="1" dirty="0"/>
              <a:t>儲存程式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47750CB-852B-4CA4-93DB-E232354022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13" y="1358463"/>
            <a:ext cx="10582782" cy="514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063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3814006-F4F9-433B-9611-62E8EAC57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004" y="170164"/>
            <a:ext cx="8534400" cy="819187"/>
          </a:xfrm>
        </p:spPr>
        <p:txBody>
          <a:bodyPr/>
          <a:lstStyle/>
          <a:p>
            <a:r>
              <a:rPr lang="zh-TW" altLang="en-US" b="1" dirty="0"/>
              <a:t>問題處理 </a:t>
            </a:r>
            <a:r>
              <a:rPr lang="en-US" altLang="zh-TW" sz="2000" b="1" dirty="0"/>
              <a:t>(</a:t>
            </a:r>
            <a:r>
              <a:rPr lang="zh-TW" altLang="en-US" sz="2000" b="1" dirty="0">
                <a:solidFill>
                  <a:schemeClr val="bg2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斷線處理教學影片</a:t>
            </a:r>
            <a:r>
              <a:rPr lang="en-US" altLang="zh-TW" sz="2000" b="1" dirty="0"/>
              <a:t>)</a:t>
            </a:r>
            <a:endParaRPr lang="zh-TW" altLang="en-US" b="1"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48A0166B-3286-475F-9ACE-12A0F03A4492}"/>
              </a:ext>
            </a:extLst>
          </p:cNvPr>
          <p:cNvSpPr txBox="1"/>
          <p:nvPr/>
        </p:nvSpPr>
        <p:spPr>
          <a:xfrm>
            <a:off x="1648918" y="1274163"/>
            <a:ext cx="68055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/>
              <a:t>檢查主板與</a:t>
            </a:r>
            <a:r>
              <a:rPr lang="en-US" altLang="zh-TW" sz="3200" dirty="0"/>
              <a:t>Scratch</a:t>
            </a:r>
            <a:r>
              <a:rPr lang="zh-TW" altLang="en-US" sz="3200" dirty="0"/>
              <a:t>是否連線中</a:t>
            </a:r>
          </a:p>
        </p:txBody>
      </p:sp>
      <p:pic>
        <p:nvPicPr>
          <p:cNvPr id="2050" name="Picture 2" descr="https://lh3.googleusercontent.com/W-aCbl41tOePaKmqOSTmYFFxXTfY4Q5J-DlnMAtseUfWNHbxPR6hg2CFrQJxKfkY_cQ31IQnSQZQwHYWgWZ8OdmW1E4IF5CPUnSuo5VU-FL-Re85Ci9ETVJRItUKm99Q=w1280">
            <a:extLst>
              <a:ext uri="{FF2B5EF4-FFF2-40B4-BE49-F238E27FC236}">
                <a16:creationId xmlns:a16="http://schemas.microsoft.com/office/drawing/2014/main" id="{046A5005-125B-4B89-B81E-F9125AA12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944" y="2025233"/>
            <a:ext cx="332422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lh5.googleusercontent.com/mcPqL7u9ZEKHAF5mrDlvnLU2qxHX1CsBU1IaF37J_ehKRCGpoVdQJs20inHfRxlu5h-sIMGF8Yd13y2l8VFIN_nEwoERFg-2E-EjJxlm-QRfxtVU7vkesGJ6sZv-w6Jv6w=w1280">
            <a:extLst>
              <a:ext uri="{FF2B5EF4-FFF2-40B4-BE49-F238E27FC236}">
                <a16:creationId xmlns:a16="http://schemas.microsoft.com/office/drawing/2014/main" id="{87ABD899-F4C8-4AFD-AC47-844CE5EF6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279" y="2025233"/>
            <a:ext cx="3286125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1434AADB-A364-4F81-9DA4-2DF067F2E114}"/>
              </a:ext>
            </a:extLst>
          </p:cNvPr>
          <p:cNvSpPr txBox="1"/>
          <p:nvPr/>
        </p:nvSpPr>
        <p:spPr>
          <a:xfrm>
            <a:off x="732993" y="4121900"/>
            <a:ext cx="1072601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/>
              <a:t>解決方式</a:t>
            </a:r>
            <a:r>
              <a:rPr lang="en-US" altLang="zh-TW" sz="3600" dirty="0"/>
              <a:t>(</a:t>
            </a:r>
            <a:r>
              <a:rPr lang="zh-TW" altLang="en-US" sz="3600" dirty="0"/>
              <a:t>三擇一</a:t>
            </a:r>
            <a:r>
              <a:rPr lang="en-US" altLang="zh-TW" sz="3600" dirty="0"/>
              <a:t>)</a:t>
            </a:r>
            <a:r>
              <a:rPr lang="zh-TW" altLang="en-US" sz="3600" dirty="0"/>
              <a:t>：</a:t>
            </a:r>
            <a:endParaRPr lang="en-US" altLang="zh-TW" sz="3600" dirty="0"/>
          </a:p>
          <a:p>
            <a:r>
              <a:rPr lang="en-US" altLang="zh-TW" sz="3600" dirty="0"/>
              <a:t>1.</a:t>
            </a:r>
            <a:r>
              <a:rPr lang="zh-TW" altLang="en-US" sz="3600" dirty="0"/>
              <a:t>執行「關閉板子」積木，再按「綠旗」</a:t>
            </a:r>
            <a:endParaRPr lang="en-US" altLang="zh-TW" sz="3600" dirty="0"/>
          </a:p>
          <a:p>
            <a:r>
              <a:rPr lang="en-US" altLang="zh-TW" sz="3600" dirty="0"/>
              <a:t>2.</a:t>
            </a:r>
            <a:r>
              <a:rPr lang="zh-TW" altLang="en-US" sz="3600" dirty="0"/>
              <a:t>關閉「命令提示視窗」中介程式，再開啟中介程式</a:t>
            </a:r>
            <a:endParaRPr lang="en-US" altLang="zh-TW" sz="3600" dirty="0"/>
          </a:p>
          <a:p>
            <a:r>
              <a:rPr lang="en-US" altLang="zh-TW" sz="3600" dirty="0"/>
              <a:t>3.</a:t>
            </a:r>
            <a:r>
              <a:rPr lang="zh-TW" altLang="en-US" sz="3600" dirty="0"/>
              <a:t>存檔後，重新開啟</a:t>
            </a:r>
            <a:r>
              <a:rPr lang="en-US" altLang="zh-TW" sz="3600" dirty="0" err="1"/>
              <a:t>bDesigner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841145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圓角 9">
            <a:extLst>
              <a:ext uri="{FF2B5EF4-FFF2-40B4-BE49-F238E27FC236}">
                <a16:creationId xmlns:a16="http://schemas.microsoft.com/office/drawing/2014/main" id="{9DFD9B39-767F-46A2-972A-F1FFEE669F96}"/>
              </a:ext>
            </a:extLst>
          </p:cNvPr>
          <p:cNvSpPr/>
          <p:nvPr/>
        </p:nvSpPr>
        <p:spPr>
          <a:xfrm>
            <a:off x="973368" y="3429000"/>
            <a:ext cx="1980029" cy="8191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83814006-F4F9-433B-9611-62E8EAC57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34" y="205417"/>
            <a:ext cx="8534400" cy="819187"/>
          </a:xfrm>
        </p:spPr>
        <p:txBody>
          <a:bodyPr/>
          <a:lstStyle/>
          <a:p>
            <a:r>
              <a:rPr lang="zh-TW" altLang="en-US" b="1" dirty="0"/>
              <a:t>多主板連線控制</a:t>
            </a:r>
          </a:p>
        </p:txBody>
      </p:sp>
      <p:pic>
        <p:nvPicPr>
          <p:cNvPr id="4098" name="Picture 2" descr="https://lh5.googleusercontent.com/qxGmmwvl-Ur2xQ6hbPaplpGkJmZ1FnDalKb2w0LCRSov3LM3KAw3ssg2n8alc0toKgE5aV5gfsZszEMLQq1shsmOEyc0m6i60uKb3YgTxOazLQsgtpH74KvXYZVK14Z_hQ=w1280">
            <a:extLst>
              <a:ext uri="{FF2B5EF4-FFF2-40B4-BE49-F238E27FC236}">
                <a16:creationId xmlns:a16="http://schemas.microsoft.com/office/drawing/2014/main" id="{FB636929-9F14-457E-87CE-6FBC9AC3A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131" y="67961"/>
            <a:ext cx="8029575" cy="661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878638B3-4665-4368-9C2A-DEF5C7A85656}"/>
              </a:ext>
            </a:extLst>
          </p:cNvPr>
          <p:cNvSpPr txBox="1"/>
          <p:nvPr/>
        </p:nvSpPr>
        <p:spPr>
          <a:xfrm>
            <a:off x="973368" y="3502277"/>
            <a:ext cx="19800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不要使用綠旗</a:t>
            </a:r>
            <a:endParaRPr lang="en-US" altLang="zh-TW" sz="20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TW" altLang="en-US" sz="2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會有時序的問題</a:t>
            </a:r>
          </a:p>
        </p:txBody>
      </p:sp>
      <p:cxnSp>
        <p:nvCxnSpPr>
          <p:cNvPr id="5" name="接點: 弧形 4">
            <a:extLst>
              <a:ext uri="{FF2B5EF4-FFF2-40B4-BE49-F238E27FC236}">
                <a16:creationId xmlns:a16="http://schemas.microsoft.com/office/drawing/2014/main" id="{9E53DF72-AEA8-4324-B9D2-2AB491D5C82B}"/>
              </a:ext>
            </a:extLst>
          </p:cNvPr>
          <p:cNvCxnSpPr/>
          <p:nvPr/>
        </p:nvCxnSpPr>
        <p:spPr>
          <a:xfrm>
            <a:off x="2953397" y="3429000"/>
            <a:ext cx="563526" cy="186397"/>
          </a:xfrm>
          <a:prstGeom prst="curved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箭號: 向右 7">
            <a:extLst>
              <a:ext uri="{FF2B5EF4-FFF2-40B4-BE49-F238E27FC236}">
                <a16:creationId xmlns:a16="http://schemas.microsoft.com/office/drawing/2014/main" id="{7EEF853E-68F9-4EA6-9E71-EEEDB0F686D3}"/>
              </a:ext>
            </a:extLst>
          </p:cNvPr>
          <p:cNvSpPr/>
          <p:nvPr/>
        </p:nvSpPr>
        <p:spPr>
          <a:xfrm>
            <a:off x="3009669" y="3615397"/>
            <a:ext cx="563526" cy="351692"/>
          </a:xfrm>
          <a:prstGeom prst="rightArrow">
            <a:avLst/>
          </a:prstGeom>
          <a:solidFill>
            <a:srgbClr val="FF0000"/>
          </a:solidFill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箭號: 向右 8">
            <a:extLst>
              <a:ext uri="{FF2B5EF4-FFF2-40B4-BE49-F238E27FC236}">
                <a16:creationId xmlns:a16="http://schemas.microsoft.com/office/drawing/2014/main" id="{E9FB2F1E-EDEC-4FCC-91E8-3F9E7445B454}"/>
              </a:ext>
            </a:extLst>
          </p:cNvPr>
          <p:cNvSpPr/>
          <p:nvPr/>
        </p:nvSpPr>
        <p:spPr>
          <a:xfrm rot="1884764">
            <a:off x="6165010" y="3195673"/>
            <a:ext cx="914400" cy="273688"/>
          </a:xfrm>
          <a:prstGeom prst="rightArrow">
            <a:avLst/>
          </a:prstGeom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箭號: 向右 10">
            <a:extLst>
              <a:ext uri="{FF2B5EF4-FFF2-40B4-BE49-F238E27FC236}">
                <a16:creationId xmlns:a16="http://schemas.microsoft.com/office/drawing/2014/main" id="{77D95629-1611-475A-9B17-7972DE5FC039}"/>
              </a:ext>
            </a:extLst>
          </p:cNvPr>
          <p:cNvSpPr/>
          <p:nvPr/>
        </p:nvSpPr>
        <p:spPr>
          <a:xfrm rot="7900774">
            <a:off x="5595533" y="3186805"/>
            <a:ext cx="430363" cy="268557"/>
          </a:xfrm>
          <a:prstGeom prst="rightArrow">
            <a:avLst/>
          </a:prstGeom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68700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離子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26</TotalTime>
  <Words>130</Words>
  <Application>Microsoft Office PowerPoint</Application>
  <PresentationFormat>寬螢幕</PresentationFormat>
  <Paragraphs>22</Paragraphs>
  <Slides>14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19" baseType="lpstr">
      <vt:lpstr>新細明體</vt:lpstr>
      <vt:lpstr>Arial</vt:lpstr>
      <vt:lpstr>Century Gothic</vt:lpstr>
      <vt:lpstr>Wingdings 3</vt:lpstr>
      <vt:lpstr>離子</vt:lpstr>
      <vt:lpstr>PowerPoint 簡報</vt:lpstr>
      <vt:lpstr>bDesigner教學網站 </vt:lpstr>
      <vt:lpstr>bDesigner教學網站 </vt:lpstr>
      <vt:lpstr>bDesigner教學網站 </vt:lpstr>
      <vt:lpstr>bDesigner教學網站 </vt:lpstr>
      <vt:lpstr>bDesigner教學網站 </vt:lpstr>
      <vt:lpstr>PowerPoint 簡報</vt:lpstr>
      <vt:lpstr>燒錄中</vt:lpstr>
      <vt:lpstr>開啟離線Scratch3.0程式</vt:lpstr>
      <vt:lpstr>擴展Arduino積木</vt:lpstr>
      <vt:lpstr>測試程式</vt:lpstr>
      <vt:lpstr>儲存程式</vt:lpstr>
      <vt:lpstr>問題處理 (斷線處理教學影片)</vt:lpstr>
      <vt:lpstr>多主板連線控制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classxxx</dc:creator>
  <cp:lastModifiedBy>classxxx</cp:lastModifiedBy>
  <cp:revision>4</cp:revision>
  <dcterms:created xsi:type="dcterms:W3CDTF">2021-03-17T07:19:30Z</dcterms:created>
  <dcterms:modified xsi:type="dcterms:W3CDTF">2021-03-17T07:45:49Z</dcterms:modified>
</cp:coreProperties>
</file>