
<file path=[Content_Types].xml><?xml version="1.0" encoding="utf-8"?>
<Types xmlns="http://schemas.openxmlformats.org/package/2006/content-types">
  <Default Extension="bin" ContentType="application/vnd.openxmlformats-officedocument.oleObject"/>
  <Default Extension="png" ContentType="image/png"/>
  <Default Extension="mp3" ContentType="audio/mpeg"/>
  <Default Extension="wmf" ContentType="image/x-wmf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vml" ContentType="application/vnd.openxmlformats-officedocument.vmlDrawing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1" r:id="rId9"/>
  </p:sldIdLst>
  <p:sldSz cx="12192000" cy="6858000"/>
  <p:notesSz cx="6858000" cy="9945688"/>
  <p:defaultTextStyle>
    <a:defPPr>
      <a:defRPr lang="zh-TW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Rg st="2" end="2"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2" autoAdjust="0"/>
    <p:restoredTop sz="94660"/>
  </p:normalViewPr>
  <p:slideViewPr>
    <p:cSldViewPr snapToGrid="0">
      <p:cViewPr varScale="1">
        <p:scale>
          <a:sx n="86" d="100"/>
          <a:sy n="86" d="100"/>
        </p:scale>
        <p:origin x="562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2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3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4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drawings/_rels/vmlDrawing5.vml.rels><?xml version="1.0" encoding="UTF-8" standalone="yes"?>
<Relationships xmlns="http://schemas.openxmlformats.org/package/2006/relationships"><Relationship Id="rId1" Type="http://schemas.openxmlformats.org/officeDocument/2006/relationships/image" Target="../media/image1.wmf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副標題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按一下以編輯母片副標題樣式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79499020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0210462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0661551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項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8066865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對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4" name="內容版面配置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5" name="文字版面配置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6" name="內容版面配置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7" name="日期版面配置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8" name="頁尾版面配置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9" name="投影片編號版面配置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10329547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日期版面配置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4" name="頁尾版面配置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5" name="投影片編號版面配置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6242156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版面配置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3" name="頁尾版面配置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245390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標題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230228339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標題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圖片版面配置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TW" altLang="en-US"/>
          </a:p>
        </p:txBody>
      </p:sp>
      <p:sp>
        <p:nvSpPr>
          <p:cNvPr id="4" name="文字版面配置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編輯母片文字樣式</a:t>
            </a:r>
          </a:p>
        </p:txBody>
      </p:sp>
      <p:sp>
        <p:nvSpPr>
          <p:cNvPr id="5" name="日期版面配置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1290754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15732858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直排標題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直排文字版面配置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3514772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版面配置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TW" altLang="en-US"/>
              <a:t>按一下以編輯母片標題樣式</a:t>
            </a:r>
          </a:p>
        </p:txBody>
      </p:sp>
      <p:sp>
        <p:nvSpPr>
          <p:cNvPr id="3" name="文字版面配置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</a:p>
        </p:txBody>
      </p:sp>
      <p:sp>
        <p:nvSpPr>
          <p:cNvPr id="4" name="日期版面配置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F3CBB4F-BDD9-4A04-9A7F-00F175C9F67E}" type="datetimeFigureOut">
              <a:rPr lang="zh-TW" altLang="en-US" smtClean="0"/>
              <a:t>2021/4/17</a:t>
            </a:fld>
            <a:endParaRPr lang="zh-TW" altLang="en-US"/>
          </a:p>
        </p:txBody>
      </p:sp>
      <p:sp>
        <p:nvSpPr>
          <p:cNvPr id="5" name="頁尾版面配置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TW" altLang="en-US"/>
          </a:p>
        </p:txBody>
      </p:sp>
      <p:sp>
        <p:nvSpPr>
          <p:cNvPr id="6" name="投影片編號版面配置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25-6D63-45F9-AD5D-9381D694FEC5}" type="slidenum">
              <a:rPr lang="zh-TW" altLang="en-US" smtClean="0"/>
              <a:t>‹#›</a:t>
            </a:fld>
            <a:endParaRPr lang="zh-TW" altLang="en-US"/>
          </a:p>
        </p:txBody>
      </p:sp>
    </p:spTree>
    <p:extLst>
      <p:ext uri="{BB962C8B-B14F-4D97-AF65-F5344CB8AC3E}">
        <p14:creationId xmlns:p14="http://schemas.microsoft.com/office/powerpoint/2010/main" val="479141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TW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1.vml"/><Relationship Id="rId5" Type="http://schemas.openxmlformats.org/officeDocument/2006/relationships/image" Target="../media/image2.png"/><Relationship Id="rId4" Type="http://schemas.openxmlformats.org/officeDocument/2006/relationships/image" Target="../media/image1.wm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1.xml"/><Relationship Id="rId1" Type="http://schemas.openxmlformats.org/officeDocument/2006/relationships/vmlDrawing" Target="../drawings/vmlDrawing2.vml"/><Relationship Id="rId6" Type="http://schemas.openxmlformats.org/officeDocument/2006/relationships/image" Target="../media/image4.png"/><Relationship Id="rId5" Type="http://schemas.openxmlformats.org/officeDocument/2006/relationships/image" Target="../media/image1.wmf"/><Relationship Id="rId4" Type="http://schemas.openxmlformats.org/officeDocument/2006/relationships/oleObject" Target="../embeddings/oleObject2.bin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Layout" Target="../slideLayouts/slideLayout7.xml"/><Relationship Id="rId1" Type="http://schemas.openxmlformats.org/officeDocument/2006/relationships/vmlDrawing" Target="../drawings/vmlDrawing3.vml"/><Relationship Id="rId4" Type="http://schemas.openxmlformats.org/officeDocument/2006/relationships/image" Target="../media/image1.wmf"/></Relationships>
</file>

<file path=ppt/slides/_rels/slide6.xml.rels><?xml version="1.0" encoding="UTF-8" standalone="yes"?>
<Relationships xmlns="http://schemas.openxmlformats.org/package/2006/relationships"><Relationship Id="rId8" Type="http://schemas.microsoft.com/office/2007/relationships/media" Target="../media/media4.mp3"/><Relationship Id="rId13" Type="http://schemas.openxmlformats.org/officeDocument/2006/relationships/audio" Target="../media/media6.mp3"/><Relationship Id="rId18" Type="http://schemas.microsoft.com/office/2007/relationships/media" Target="../media/media9.mp3"/><Relationship Id="rId3" Type="http://schemas.openxmlformats.org/officeDocument/2006/relationships/audio" Target="../media/media1.mp3"/><Relationship Id="rId21" Type="http://schemas.openxmlformats.org/officeDocument/2006/relationships/image" Target="../media/image6.png"/><Relationship Id="rId7" Type="http://schemas.openxmlformats.org/officeDocument/2006/relationships/audio" Target="../media/media3.mp3"/><Relationship Id="rId12" Type="http://schemas.microsoft.com/office/2007/relationships/media" Target="../media/media6.mp3"/><Relationship Id="rId17" Type="http://schemas.openxmlformats.org/officeDocument/2006/relationships/audio" Target="../media/media8.mp3"/><Relationship Id="rId25" Type="http://schemas.openxmlformats.org/officeDocument/2006/relationships/image" Target="../media/image7.png"/><Relationship Id="rId2" Type="http://schemas.microsoft.com/office/2007/relationships/media" Target="../media/media1.mp3"/><Relationship Id="rId16" Type="http://schemas.microsoft.com/office/2007/relationships/media" Target="../media/media8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4.vml"/><Relationship Id="rId6" Type="http://schemas.microsoft.com/office/2007/relationships/media" Target="../media/media3.mp3"/><Relationship Id="rId11" Type="http://schemas.openxmlformats.org/officeDocument/2006/relationships/audio" Target="../media/media5.mp3"/><Relationship Id="rId24" Type="http://schemas.openxmlformats.org/officeDocument/2006/relationships/image" Target="../media/image1.wmf"/><Relationship Id="rId5" Type="http://schemas.openxmlformats.org/officeDocument/2006/relationships/audio" Target="../media/media2.mp3"/><Relationship Id="rId15" Type="http://schemas.openxmlformats.org/officeDocument/2006/relationships/audio" Target="../media/media7.mp3"/><Relationship Id="rId23" Type="http://schemas.openxmlformats.org/officeDocument/2006/relationships/oleObject" Target="../embeddings/oleObject4.bin"/><Relationship Id="rId10" Type="http://schemas.microsoft.com/office/2007/relationships/media" Target="../media/media5.mp3"/><Relationship Id="rId19" Type="http://schemas.openxmlformats.org/officeDocument/2006/relationships/audio" Target="../media/media9.mp3"/><Relationship Id="rId4" Type="http://schemas.microsoft.com/office/2007/relationships/media" Target="../media/media2.mp3"/><Relationship Id="rId9" Type="http://schemas.openxmlformats.org/officeDocument/2006/relationships/audio" Target="../media/media4.mp3"/><Relationship Id="rId14" Type="http://schemas.microsoft.com/office/2007/relationships/media" Target="../media/media7.mp3"/><Relationship Id="rId22" Type="http://schemas.microsoft.com/office/2007/relationships/hdphoto" Target="../media/hdphoto1.wdp"/></Relationships>
</file>

<file path=ppt/slides/_rels/slide7.xml.rels><?xml version="1.0" encoding="UTF-8" standalone="yes"?>
<Relationships xmlns="http://schemas.openxmlformats.org/package/2006/relationships"><Relationship Id="rId8" Type="http://schemas.microsoft.com/office/2007/relationships/media" Target="../media/media4.mp3"/><Relationship Id="rId13" Type="http://schemas.openxmlformats.org/officeDocument/2006/relationships/audio" Target="../media/media6.mp3"/><Relationship Id="rId18" Type="http://schemas.microsoft.com/office/2007/relationships/media" Target="../media/media9.mp3"/><Relationship Id="rId3" Type="http://schemas.openxmlformats.org/officeDocument/2006/relationships/audio" Target="../media/media1.mp3"/><Relationship Id="rId21" Type="http://schemas.openxmlformats.org/officeDocument/2006/relationships/image" Target="../media/image6.png"/><Relationship Id="rId7" Type="http://schemas.openxmlformats.org/officeDocument/2006/relationships/audio" Target="../media/media3.mp3"/><Relationship Id="rId12" Type="http://schemas.microsoft.com/office/2007/relationships/media" Target="../media/media6.mp3"/><Relationship Id="rId17" Type="http://schemas.openxmlformats.org/officeDocument/2006/relationships/audio" Target="../media/media8.mp3"/><Relationship Id="rId25" Type="http://schemas.openxmlformats.org/officeDocument/2006/relationships/image" Target="../media/image7.png"/><Relationship Id="rId2" Type="http://schemas.microsoft.com/office/2007/relationships/media" Target="../media/media1.mp3"/><Relationship Id="rId16" Type="http://schemas.microsoft.com/office/2007/relationships/media" Target="../media/media8.mp3"/><Relationship Id="rId20" Type="http://schemas.openxmlformats.org/officeDocument/2006/relationships/slideLayout" Target="../slideLayouts/slideLayout7.xml"/><Relationship Id="rId1" Type="http://schemas.openxmlformats.org/officeDocument/2006/relationships/vmlDrawing" Target="../drawings/vmlDrawing5.vml"/><Relationship Id="rId6" Type="http://schemas.microsoft.com/office/2007/relationships/media" Target="../media/media3.mp3"/><Relationship Id="rId11" Type="http://schemas.openxmlformats.org/officeDocument/2006/relationships/audio" Target="../media/media5.mp3"/><Relationship Id="rId24" Type="http://schemas.openxmlformats.org/officeDocument/2006/relationships/image" Target="../media/image1.wmf"/><Relationship Id="rId5" Type="http://schemas.openxmlformats.org/officeDocument/2006/relationships/audio" Target="../media/media2.mp3"/><Relationship Id="rId15" Type="http://schemas.openxmlformats.org/officeDocument/2006/relationships/audio" Target="../media/media7.mp3"/><Relationship Id="rId23" Type="http://schemas.openxmlformats.org/officeDocument/2006/relationships/oleObject" Target="../embeddings/oleObject5.bin"/><Relationship Id="rId10" Type="http://schemas.microsoft.com/office/2007/relationships/media" Target="../media/media5.mp3"/><Relationship Id="rId19" Type="http://schemas.openxmlformats.org/officeDocument/2006/relationships/audio" Target="../media/media9.mp3"/><Relationship Id="rId4" Type="http://schemas.microsoft.com/office/2007/relationships/media" Target="../media/media2.mp3"/><Relationship Id="rId9" Type="http://schemas.openxmlformats.org/officeDocument/2006/relationships/audio" Target="../media/media4.mp3"/><Relationship Id="rId14" Type="http://schemas.microsoft.com/office/2007/relationships/media" Target="../media/media7.mp3"/><Relationship Id="rId22" Type="http://schemas.microsoft.com/office/2007/relationships/hdphoto" Target="../media/hdphoto1.wdp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9" name="群組 98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100" name="矩形 99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2" name="矩形 111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3" name="矩形 112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7" name="矩形 116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18" name="矩形 117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9" name="矩形 118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120" name="矩形 119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21" name="矩形 120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3" name="矩形 122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4" name="矩形 123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5" name="矩形 124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6" name="矩形 125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7" name="矩形 126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8" name="矩形 127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29" name="矩形 128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0" name="矩形 129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1" name="矩形 130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2" name="矩形 131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133" name="矩形 132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4" name="矩形 133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35" name="矩形 134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6" name="矩形 135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7" name="矩形 136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38" name="矩形 137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39" name="矩形 138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0" name="矩形 139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1" name="矩形 140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2" name="矩形 141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3" name="矩形 142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44" name="矩形 143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5" name="矩形 144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146" name="矩形 145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147" name="群組 146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191" name="矩形 190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2" name="矩形 191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3" name="矩形 192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4" name="矩形 193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5" name="矩形 194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6" name="矩形 195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148" name="群組 147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187" name="矩形 186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188" name="矩形 187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89" name="矩形 188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190" name="矩形 18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149" name="矩形 148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50" name="矩形 149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1" name="矩形 150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2" name="矩形 151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3" name="矩形 152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4" name="矩形 153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5" name="矩形 154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6" name="矩形 155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7" name="矩形 156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58" name="矩形 157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；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159" name="矩形 158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160" name="矩形 159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61" name="矩形 160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62" name="矩形 161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3" name="矩形 162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4" name="矩形 163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5" name="矩形 164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6" name="矩形 165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7" name="矩形 166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68" name="矩形 167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169" name="矩形 168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170" name="矩形 169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1" name="矩形 170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172" name="矩形 171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73" name="矩形 172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74" name="矩形 173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5" name="矩形 174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176" name="矩形 175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77" name="矩形 176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78" name="矩形 177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79" name="矩形 178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80" name="矩形 179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181" name="物件 180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2156963773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1145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82" name="群組 181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183" name="矩形 18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4" name="矩形 183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5" name="矩形 184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6" name="矩形 185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" name="矩形 1">
            <a:extLst>
              <a:ext uri="{FF2B5EF4-FFF2-40B4-BE49-F238E27FC236}">
                <a16:creationId xmlns:a16="http://schemas.microsoft.com/office/drawing/2014/main" id="{49E53A94-A582-43DC-B7E5-425BB119A8FC}"/>
              </a:ext>
            </a:extLst>
          </p:cNvPr>
          <p:cNvSpPr/>
          <p:nvPr/>
        </p:nvSpPr>
        <p:spPr>
          <a:xfrm>
            <a:off x="8420678" y="3317900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選字</a:t>
            </a:r>
            <a:r>
              <a:rPr lang="en-US" altLang="zh-TW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確定</a:t>
            </a:r>
            <a:r>
              <a:rPr lang="en-US" altLang="zh-TW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,</a:t>
            </a:r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換行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95" name="矩形 94">
            <a:extLst>
              <a:ext uri="{FF2B5EF4-FFF2-40B4-BE49-F238E27FC236}">
                <a16:creationId xmlns:a16="http://schemas.microsoft.com/office/drawing/2014/main" id="{A8F74D3D-5BD5-42C3-970F-7A5F752374D2}"/>
              </a:ext>
            </a:extLst>
          </p:cNvPr>
          <p:cNvSpPr/>
          <p:nvPr/>
        </p:nvSpPr>
        <p:spPr>
          <a:xfrm>
            <a:off x="2759049" y="4897156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空白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3" name="矩形 2">
            <a:extLst>
              <a:ext uri="{FF2B5EF4-FFF2-40B4-BE49-F238E27FC236}">
                <a16:creationId xmlns:a16="http://schemas.microsoft.com/office/drawing/2014/main" id="{E0771FE6-D733-44A6-BF94-EB499D43BD92}"/>
              </a:ext>
            </a:extLst>
          </p:cNvPr>
          <p:cNvSpPr/>
          <p:nvPr/>
        </p:nvSpPr>
        <p:spPr>
          <a:xfrm>
            <a:off x="10830988" y="5372443"/>
            <a:ext cx="64633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選字</a:t>
            </a:r>
            <a:endParaRPr lang="zh-TW" altLang="en-US" dirty="0"/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54CC06A2-BC90-4855-B757-BFD737BC9FE4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32937" r="24183"/>
          <a:stretch/>
        </p:blipFill>
        <p:spPr>
          <a:xfrm>
            <a:off x="4443814" y="168408"/>
            <a:ext cx="1016996" cy="6381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98" name="矩形 97">
            <a:extLst>
              <a:ext uri="{FF2B5EF4-FFF2-40B4-BE49-F238E27FC236}">
                <a16:creationId xmlns:a16="http://schemas.microsoft.com/office/drawing/2014/main" id="{2A407DB8-74CA-4FEF-ACB1-8DB76D2588B5}"/>
              </a:ext>
            </a:extLst>
          </p:cNvPr>
          <p:cNvSpPr/>
          <p:nvPr/>
        </p:nvSpPr>
        <p:spPr>
          <a:xfrm>
            <a:off x="7645263" y="2115247"/>
            <a:ext cx="4288503" cy="36933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zh-TW" altLang="en-US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</a:rPr>
              <a:t>倒退刪除</a:t>
            </a:r>
            <a:endParaRPr lang="zh-TW" altLang="en-US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</a:endParaRP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2C7C04B-A221-406A-909A-FED94802DDFA}"/>
              </a:ext>
            </a:extLst>
          </p:cNvPr>
          <p:cNvSpPr/>
          <p:nvPr/>
        </p:nvSpPr>
        <p:spPr>
          <a:xfrm>
            <a:off x="5686404" y="-24823"/>
            <a:ext cx="640271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遇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字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反白</a:t>
            </a:r>
            <a:r>
              <a:rPr lang="en-US" altLang="zh-TW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sym typeface="Wingdings" panose="05000000000000000000" pitchFamily="2" charset="2"/>
              </a:rPr>
              <a:t>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highlight>
                  <a:srgbClr val="FFFF00"/>
                </a:highlight>
                <a:sym typeface="Wingdings" panose="05000000000000000000" pitchFamily="2" charset="2"/>
              </a:rPr>
              <a:t>開始</a:t>
            </a:r>
            <a:r>
              <a:rPr lang="zh-TW" altLang="en-US" sz="54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  <a:sym typeface="Wingdings" panose="05000000000000000000" pitchFamily="2" charset="2"/>
              </a:rPr>
              <a:t>打字</a:t>
            </a:r>
            <a:endParaRPr lang="zh-TW" altLang="en-US" sz="54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09565893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4" name="圖片 2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0953" y="1001470"/>
            <a:ext cx="8522947" cy="61574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4137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2000" b="1" dirty="0">
                <a:solidFill>
                  <a:schemeClr val="tx1"/>
                </a:solidFill>
              </a:rPr>
              <a:t>`  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5" name="矩形 4"/>
          <p:cNvSpPr/>
          <p:nvPr/>
        </p:nvSpPr>
        <p:spPr>
          <a:xfrm>
            <a:off x="10644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!</a:t>
            </a:r>
            <a:r>
              <a:rPr lang="zh-TW" altLang="en-US" sz="1400" b="1" dirty="0">
                <a:solidFill>
                  <a:schemeClr val="tx1"/>
                </a:solidFill>
              </a:rPr>
              <a:t> ㄅ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1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17151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@</a:t>
            </a:r>
            <a:r>
              <a:rPr lang="zh-TW" altLang="en-US" sz="1600" b="1" dirty="0">
                <a:solidFill>
                  <a:schemeClr val="tx1"/>
                </a:solidFill>
              </a:rPr>
              <a:t>ㄉ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2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236580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#</a:t>
            </a:r>
            <a:r>
              <a:rPr lang="en-US" altLang="zh-TW" sz="16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3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301647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$  </a:t>
            </a:r>
            <a:r>
              <a:rPr lang="en-US" altLang="zh-TW" sz="16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600" b="1" dirty="0">
                <a:solidFill>
                  <a:schemeClr val="tx1"/>
                </a:solidFill>
              </a:rPr>
            </a:br>
            <a:r>
              <a:rPr lang="en-US" altLang="zh-TW" sz="1600" b="1" dirty="0">
                <a:solidFill>
                  <a:schemeClr val="tx1"/>
                </a:solidFill>
              </a:rPr>
              <a:t>4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366714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% </a:t>
            </a:r>
            <a:r>
              <a:rPr lang="zh-TW" altLang="en-US" sz="1600" b="1" dirty="0">
                <a:solidFill>
                  <a:schemeClr val="tx1"/>
                </a:solidFill>
              </a:rPr>
              <a:t>ㄓ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5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431781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^</a:t>
            </a:r>
            <a:r>
              <a:rPr lang="zh-TW" altLang="en-US" sz="1600" b="1" dirty="0">
                <a:solidFill>
                  <a:schemeClr val="tx1"/>
                </a:solidFill>
              </a:rPr>
              <a:t>  ˊ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6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" name="矩形 10"/>
          <p:cNvSpPr/>
          <p:nvPr/>
        </p:nvSpPr>
        <p:spPr>
          <a:xfrm>
            <a:off x="496848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&amp;  ‧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7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561915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*</a:t>
            </a:r>
            <a:r>
              <a:rPr lang="zh-TW" altLang="en-US" b="1" dirty="0">
                <a:solidFill>
                  <a:schemeClr val="tx1"/>
                </a:solidFill>
              </a:rPr>
              <a:t>ㄚ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8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626982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( </a:t>
            </a:r>
            <a:r>
              <a:rPr lang="zh-TW" altLang="en-US" sz="1600" b="1" dirty="0">
                <a:solidFill>
                  <a:schemeClr val="tx1"/>
                </a:solidFill>
              </a:rPr>
              <a:t>ㄞ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9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692049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)</a:t>
            </a:r>
            <a:r>
              <a:rPr lang="zh-TW" altLang="en-US" sz="1600" b="1" dirty="0">
                <a:solidFill>
                  <a:schemeClr val="tx1"/>
                </a:solidFill>
              </a:rPr>
              <a:t>  ㄢ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0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5" name="矩形 14"/>
          <p:cNvSpPr/>
          <p:nvPr/>
        </p:nvSpPr>
        <p:spPr>
          <a:xfrm>
            <a:off x="757116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b="1" dirty="0">
                <a:solidFill>
                  <a:schemeClr val="tx1"/>
                </a:solidFill>
              </a:rPr>
              <a:t>_ </a:t>
            </a:r>
            <a:r>
              <a:rPr lang="zh-TW" altLang="en-US" b="1" dirty="0">
                <a:solidFill>
                  <a:schemeClr val="tx1"/>
                </a:solidFill>
              </a:rPr>
              <a:t>ㄦ</a:t>
            </a:r>
            <a:endParaRPr lang="en-US" altLang="zh-TW" b="1" dirty="0">
              <a:solidFill>
                <a:schemeClr val="tx1"/>
              </a:solidFill>
            </a:endParaRPr>
          </a:p>
          <a:p>
            <a:r>
              <a:rPr lang="en-US" altLang="zh-TW" b="1" dirty="0">
                <a:solidFill>
                  <a:schemeClr val="tx1"/>
                </a:solidFill>
              </a:rPr>
              <a:t>-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16" name="矩形 15"/>
          <p:cNvSpPr/>
          <p:nvPr/>
        </p:nvSpPr>
        <p:spPr>
          <a:xfrm>
            <a:off x="8221831" y="1785934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+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=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17" name="矩形 16"/>
          <p:cNvSpPr/>
          <p:nvPr/>
        </p:nvSpPr>
        <p:spPr>
          <a:xfrm>
            <a:off x="8901072" y="1785934"/>
            <a:ext cx="95730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zh-TW" altLang="en-US" sz="1400" b="1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413790" y="1000123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b="1" dirty="0">
                <a:solidFill>
                  <a:schemeClr val="tx1"/>
                </a:solidFill>
              </a:rPr>
              <a:t>Esc</a:t>
            </a:r>
            <a:endParaRPr lang="zh-TW" altLang="en-US" b="1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3281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Q</a:t>
            </a:r>
            <a:r>
              <a:rPr lang="zh-TW" altLang="en-US" sz="1600" b="1" dirty="0">
                <a:solidFill>
                  <a:schemeClr val="tx1"/>
                </a:solidFill>
              </a:rPr>
              <a:t> ㄆ</a:t>
            </a:r>
            <a:endParaRPr lang="en-US" altLang="zh-TW" sz="1600" b="1" dirty="0">
              <a:solidFill>
                <a:schemeClr val="tx1"/>
              </a:solidFill>
            </a:endParaRPr>
          </a:p>
          <a:p>
            <a:r>
              <a:rPr lang="en-US" altLang="zh-TW" sz="1600" b="1" dirty="0">
                <a:solidFill>
                  <a:schemeClr val="tx1"/>
                </a:solidFill>
              </a:rPr>
              <a:t>  </a:t>
            </a:r>
            <a:endParaRPr lang="zh-TW" altLang="en-US" sz="1600" b="1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197886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W</a:t>
            </a:r>
            <a:r>
              <a:rPr lang="zh-TW" altLang="en-US" sz="1400" b="1" dirty="0">
                <a:solidFill>
                  <a:schemeClr val="tx1"/>
                </a:solidFill>
              </a:rPr>
              <a:t> ㄊ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35" name="矩形 34"/>
          <p:cNvSpPr/>
          <p:nvPr/>
        </p:nvSpPr>
        <p:spPr>
          <a:xfrm>
            <a:off x="262953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E</a:t>
            </a:r>
            <a:r>
              <a:rPr lang="zh-TW" altLang="en-US" sz="1600" dirty="0">
                <a:solidFill>
                  <a:schemeClr val="tx1"/>
                </a:solidFill>
              </a:rPr>
              <a:t> ㄍ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328020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R</a:t>
            </a:r>
            <a:r>
              <a:rPr lang="zh-TW" altLang="en-US" sz="1600" dirty="0">
                <a:solidFill>
                  <a:schemeClr val="tx1"/>
                </a:solidFill>
              </a:rPr>
              <a:t> ㄐ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393087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</a:t>
            </a:r>
            <a:r>
              <a:rPr lang="zh-TW" altLang="en-US" sz="1600" dirty="0">
                <a:solidFill>
                  <a:schemeClr val="tx1"/>
                </a:solidFill>
              </a:rPr>
              <a:t> ㄔ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458154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Y</a:t>
            </a:r>
            <a:r>
              <a:rPr lang="zh-TW" altLang="en-US" sz="1600" dirty="0">
                <a:solidFill>
                  <a:schemeClr val="tx1"/>
                </a:solidFill>
              </a:rPr>
              <a:t> ㄗ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523221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U</a:t>
            </a:r>
            <a:r>
              <a:rPr lang="zh-TW" altLang="en-US" sz="1600" dirty="0">
                <a:solidFill>
                  <a:schemeClr val="tx1"/>
                </a:solidFill>
              </a:rPr>
              <a:t> ㄧ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588288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I </a:t>
            </a:r>
            <a:r>
              <a:rPr lang="zh-TW" altLang="en-US" sz="1600" dirty="0">
                <a:solidFill>
                  <a:schemeClr val="tx1"/>
                </a:solidFill>
              </a:rPr>
              <a:t>ㄛ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1" name="矩形 40"/>
          <p:cNvSpPr/>
          <p:nvPr/>
        </p:nvSpPr>
        <p:spPr>
          <a:xfrm>
            <a:off x="653355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O </a:t>
            </a:r>
            <a:r>
              <a:rPr lang="zh-TW" altLang="en-US" sz="1600" dirty="0">
                <a:solidFill>
                  <a:schemeClr val="tx1"/>
                </a:solidFill>
              </a:rPr>
              <a:t>ㄟ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2" name="矩形 41"/>
          <p:cNvSpPr/>
          <p:nvPr/>
        </p:nvSpPr>
        <p:spPr>
          <a:xfrm>
            <a:off x="718422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P</a:t>
            </a:r>
            <a:r>
              <a:rPr lang="zh-TW" altLang="en-US" sz="1600" dirty="0">
                <a:solidFill>
                  <a:schemeClr val="tx1"/>
                </a:solidFill>
              </a:rPr>
              <a:t> ㄣ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7834891" y="2543172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[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8500436" y="2543170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45" name="矩形 44"/>
          <p:cNvSpPr/>
          <p:nvPr/>
        </p:nvSpPr>
        <p:spPr>
          <a:xfrm>
            <a:off x="9164807" y="2543172"/>
            <a:ext cx="69356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\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413790" y="2543170"/>
            <a:ext cx="8495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Tab</a:t>
            </a:r>
            <a:br>
              <a:rPr lang="en-US" altLang="zh-TW" sz="1600" dirty="0">
                <a:solidFill>
                  <a:schemeClr val="tx1"/>
                </a:solidFill>
              </a:rPr>
            </a:br>
            <a:r>
              <a:rPr lang="en-US" altLang="zh-TW" sz="1600" dirty="0">
                <a:solidFill>
                  <a:schemeClr val="tx1"/>
                </a:solidFill>
              </a:rPr>
              <a:t>|</a:t>
            </a:r>
            <a:r>
              <a:rPr lang="en-US" altLang="zh-TW" sz="16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grpSp>
        <p:nvGrpSpPr>
          <p:cNvPr id="21" name="群組 20"/>
          <p:cNvGrpSpPr/>
          <p:nvPr/>
        </p:nvGrpSpPr>
        <p:grpSpPr>
          <a:xfrm>
            <a:off x="10111081" y="1721941"/>
            <a:ext cx="1926380" cy="1343028"/>
            <a:chOff x="10114334" y="1057262"/>
            <a:chExt cx="1926380" cy="1343028"/>
          </a:xfrm>
        </p:grpSpPr>
        <p:sp>
          <p:nvSpPr>
            <p:cNvPr id="60" name="矩形 5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Delete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1" name="矩形 6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End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2" name="矩形 6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Down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63" name="矩形 6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100" dirty="0">
                  <a:solidFill>
                    <a:schemeClr val="tx1"/>
                  </a:solidFill>
                </a:rPr>
                <a:t>Insert</a:t>
              </a:r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64" name="矩形 63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Home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65" name="矩形 64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200" dirty="0">
                  <a:solidFill>
                    <a:schemeClr val="tx1"/>
                  </a:solidFill>
                </a:rPr>
                <a:t>Page</a:t>
              </a:r>
            </a:p>
            <a:p>
              <a:r>
                <a:rPr lang="en-US" altLang="zh-TW" sz="1200" dirty="0">
                  <a:solidFill>
                    <a:schemeClr val="tx1"/>
                  </a:solidFill>
                </a:rPr>
                <a:t> up</a:t>
              </a:r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20" name="群組 19"/>
          <p:cNvGrpSpPr/>
          <p:nvPr/>
        </p:nvGrpSpPr>
        <p:grpSpPr>
          <a:xfrm>
            <a:off x="10203004" y="3851414"/>
            <a:ext cx="1912093" cy="1343028"/>
            <a:chOff x="10162805" y="3857604"/>
            <a:chExt cx="1912093" cy="1343028"/>
          </a:xfrm>
        </p:grpSpPr>
        <p:sp>
          <p:nvSpPr>
            <p:cNvPr id="66" name="矩形 65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67" name="矩形 66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↓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68" name="矩形 67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200" b="1" dirty="0">
                  <a:solidFill>
                    <a:schemeClr val="tx1"/>
                  </a:solidFill>
                </a:rPr>
                <a:t>→</a:t>
              </a:r>
              <a:endParaRPr lang="zh-TW" altLang="en-US" sz="3200" b="1" dirty="0">
                <a:solidFill>
                  <a:schemeClr val="tx1"/>
                </a:solidFill>
              </a:endParaRPr>
            </a:p>
          </p:txBody>
        </p:sp>
        <p:sp>
          <p:nvSpPr>
            <p:cNvPr id="70" name="矩形 69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2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72" name="矩形 71"/>
          <p:cNvSpPr/>
          <p:nvPr/>
        </p:nvSpPr>
        <p:spPr>
          <a:xfrm>
            <a:off x="1486533" y="3228967"/>
            <a:ext cx="58071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400" b="1" dirty="0">
                <a:solidFill>
                  <a:schemeClr val="tx1"/>
                </a:solidFill>
              </a:rPr>
              <a:t>A</a:t>
            </a:r>
            <a:r>
              <a:rPr lang="zh-TW" altLang="en-US" sz="1400" b="1" dirty="0">
                <a:solidFill>
                  <a:schemeClr val="tx1"/>
                </a:solidFill>
              </a:rPr>
              <a:t> ㄇ</a:t>
            </a:r>
            <a:endParaRPr lang="en-US" altLang="zh-TW" sz="1400" b="1" dirty="0">
              <a:solidFill>
                <a:schemeClr val="tx1"/>
              </a:solidFill>
            </a:endParaRPr>
          </a:p>
          <a:p>
            <a:r>
              <a:rPr lang="zh-TW" altLang="en-US" sz="1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73" name="矩形 72"/>
          <p:cNvSpPr/>
          <p:nvPr/>
        </p:nvSpPr>
        <p:spPr>
          <a:xfrm>
            <a:off x="214701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S</a:t>
            </a:r>
            <a:r>
              <a:rPr lang="zh-TW" altLang="en-US" sz="1600" dirty="0">
                <a:solidFill>
                  <a:schemeClr val="tx1"/>
                </a:solidFill>
              </a:rPr>
              <a:t> ㄋ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279768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D</a:t>
            </a:r>
            <a:r>
              <a:rPr lang="zh-TW" altLang="en-US" sz="1600" dirty="0">
                <a:solidFill>
                  <a:schemeClr val="tx1"/>
                </a:solidFill>
              </a:rPr>
              <a:t> ㄎ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5" name="矩形 74"/>
          <p:cNvSpPr/>
          <p:nvPr/>
        </p:nvSpPr>
        <p:spPr>
          <a:xfrm>
            <a:off x="344835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F</a:t>
            </a:r>
            <a:r>
              <a:rPr lang="zh-TW" altLang="en-US" sz="1600" dirty="0">
                <a:solidFill>
                  <a:schemeClr val="tx1"/>
                </a:solidFill>
              </a:rPr>
              <a:t> ㄑ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6" name="矩形 75"/>
          <p:cNvSpPr/>
          <p:nvPr/>
        </p:nvSpPr>
        <p:spPr>
          <a:xfrm>
            <a:off x="409902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G</a:t>
            </a:r>
            <a:r>
              <a:rPr lang="zh-TW" altLang="en-US" sz="1600" dirty="0">
                <a:solidFill>
                  <a:schemeClr val="tx1"/>
                </a:solidFill>
              </a:rPr>
              <a:t> ㄕ 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474969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H</a:t>
            </a:r>
            <a:r>
              <a:rPr lang="zh-TW" altLang="en-US" sz="1600" dirty="0">
                <a:solidFill>
                  <a:schemeClr val="tx1"/>
                </a:solidFill>
              </a:rPr>
              <a:t>ㄘ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540036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J</a:t>
            </a:r>
            <a:r>
              <a:rPr lang="zh-TW" altLang="en-US" sz="1600" dirty="0">
                <a:solidFill>
                  <a:schemeClr val="tx1"/>
                </a:solidFill>
              </a:rPr>
              <a:t> ㄨ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79" name="矩形 78"/>
          <p:cNvSpPr/>
          <p:nvPr/>
        </p:nvSpPr>
        <p:spPr>
          <a:xfrm>
            <a:off x="605103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 K</a:t>
            </a:r>
            <a:r>
              <a:rPr lang="zh-TW" altLang="en-US" sz="1600" dirty="0">
                <a:solidFill>
                  <a:schemeClr val="tx1"/>
                </a:solidFill>
              </a:rPr>
              <a:t>ㄜ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0" name="矩形 79"/>
          <p:cNvSpPr/>
          <p:nvPr/>
        </p:nvSpPr>
        <p:spPr>
          <a:xfrm>
            <a:off x="670170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L</a:t>
            </a:r>
            <a:r>
              <a:rPr lang="zh-TW" altLang="en-US" sz="1600" dirty="0">
                <a:solidFill>
                  <a:schemeClr val="tx1"/>
                </a:solidFill>
              </a:rPr>
              <a:t> ㄠ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7352370" y="3228967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600" dirty="0">
                <a:solidFill>
                  <a:schemeClr val="tx1"/>
                </a:solidFill>
              </a:rPr>
              <a:t> </a:t>
            </a:r>
            <a:r>
              <a:rPr lang="en-US" altLang="zh-TW" sz="1600" dirty="0">
                <a:solidFill>
                  <a:schemeClr val="tx1"/>
                </a:solidFill>
              </a:rPr>
              <a:t>:</a:t>
            </a:r>
            <a:r>
              <a:rPr lang="zh-TW" altLang="en-US" sz="1600" dirty="0">
                <a:solidFill>
                  <a:schemeClr val="tx1"/>
                </a:solidFill>
              </a:rPr>
              <a:t>ㄤ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82" name="矩形 81"/>
          <p:cNvSpPr/>
          <p:nvPr/>
        </p:nvSpPr>
        <p:spPr>
          <a:xfrm>
            <a:off x="8017915" y="3228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6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83" name="矩形 82"/>
          <p:cNvSpPr/>
          <p:nvPr/>
        </p:nvSpPr>
        <p:spPr>
          <a:xfrm>
            <a:off x="8682286" y="3228967"/>
            <a:ext cx="117609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Enter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413789" y="3228965"/>
            <a:ext cx="1007861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600" b="1" dirty="0">
                <a:solidFill>
                  <a:schemeClr val="tx1"/>
                </a:solidFill>
              </a:rPr>
              <a:t>Lock</a:t>
            </a:r>
            <a:r>
              <a:rPr lang="zh-TW" altLang="en-US" sz="16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4" name="矩形 83"/>
          <p:cNvSpPr/>
          <p:nvPr/>
        </p:nvSpPr>
        <p:spPr>
          <a:xfrm>
            <a:off x="162167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Z </a:t>
            </a:r>
            <a:r>
              <a:rPr lang="zh-TW" altLang="en-US" sz="1600" dirty="0">
                <a:solidFill>
                  <a:schemeClr val="tx1"/>
                </a:solidFill>
              </a:rPr>
              <a:t>ㄈ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227234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X</a:t>
            </a:r>
            <a:r>
              <a:rPr lang="zh-TW" altLang="en-US" sz="1600" dirty="0">
                <a:solidFill>
                  <a:schemeClr val="tx1"/>
                </a:solidFill>
              </a:rPr>
              <a:t> ㄌ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6" name="矩形 85"/>
          <p:cNvSpPr/>
          <p:nvPr/>
        </p:nvSpPr>
        <p:spPr>
          <a:xfrm>
            <a:off x="292301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C</a:t>
            </a:r>
            <a:r>
              <a:rPr lang="zh-TW" altLang="en-US" sz="1600" dirty="0">
                <a:solidFill>
                  <a:schemeClr val="tx1"/>
                </a:solidFill>
              </a:rPr>
              <a:t> ㄏ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357368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V</a:t>
            </a:r>
            <a:r>
              <a:rPr lang="zh-TW" altLang="en-US" sz="1600" dirty="0">
                <a:solidFill>
                  <a:schemeClr val="tx1"/>
                </a:solidFill>
              </a:rPr>
              <a:t> ㄒ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422435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B</a:t>
            </a:r>
            <a:r>
              <a:rPr lang="zh-TW" altLang="en-US" sz="1600" dirty="0">
                <a:solidFill>
                  <a:schemeClr val="tx1"/>
                </a:solidFill>
              </a:rPr>
              <a:t> ㄖ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487502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N</a:t>
            </a:r>
            <a:r>
              <a:rPr lang="zh-TW" altLang="en-US" sz="1600" dirty="0">
                <a:solidFill>
                  <a:schemeClr val="tx1"/>
                </a:solidFill>
              </a:rPr>
              <a:t> 厶</a:t>
            </a:r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552569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300" dirty="0">
                <a:solidFill>
                  <a:schemeClr val="tx1"/>
                </a:solidFill>
              </a:rPr>
              <a:t>M</a:t>
            </a:r>
            <a:r>
              <a:rPr lang="zh-TW" altLang="en-US" sz="1300" dirty="0">
                <a:solidFill>
                  <a:schemeClr val="tx1"/>
                </a:solidFill>
              </a:rPr>
              <a:t> ㄩ</a:t>
            </a:r>
            <a:endParaRPr lang="en-US" altLang="zh-TW" sz="1300" dirty="0">
              <a:solidFill>
                <a:schemeClr val="tx1"/>
              </a:solidFill>
            </a:endParaRPr>
          </a:p>
          <a:p>
            <a:endParaRPr lang="zh-TW" altLang="en-US" sz="14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617636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&lt;</a:t>
            </a:r>
            <a:r>
              <a:rPr lang="zh-TW" altLang="en-US" sz="1600" dirty="0">
                <a:solidFill>
                  <a:schemeClr val="tx1"/>
                </a:solidFill>
              </a:rPr>
              <a:t> ㄝ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zh-TW" altLang="en-US" sz="16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92" name="矩形 91"/>
          <p:cNvSpPr/>
          <p:nvPr/>
        </p:nvSpPr>
        <p:spPr>
          <a:xfrm>
            <a:off x="6827032" y="3914758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&gt;</a:t>
            </a:r>
            <a:r>
              <a:rPr lang="zh-TW" altLang="en-US" sz="1600" dirty="0">
                <a:solidFill>
                  <a:schemeClr val="tx1"/>
                </a:solidFill>
              </a:rPr>
              <a:t> ㄡ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‧</a:t>
            </a:r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7492577" y="3914756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600" dirty="0">
                <a:solidFill>
                  <a:schemeClr val="tx1"/>
                </a:solidFill>
              </a:rPr>
              <a:t>?</a:t>
            </a:r>
            <a:r>
              <a:rPr lang="zh-TW" altLang="en-US" sz="1600" dirty="0">
                <a:solidFill>
                  <a:schemeClr val="tx1"/>
                </a:solidFill>
              </a:rPr>
              <a:t> ㄥ</a:t>
            </a:r>
            <a:endParaRPr lang="en-US" altLang="zh-TW" sz="1600" dirty="0">
              <a:solidFill>
                <a:schemeClr val="tx1"/>
              </a:solidFill>
            </a:endParaRPr>
          </a:p>
          <a:p>
            <a:r>
              <a:rPr lang="en-US" altLang="zh-TW" sz="16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94" name="矩形 93"/>
          <p:cNvSpPr/>
          <p:nvPr/>
        </p:nvSpPr>
        <p:spPr>
          <a:xfrm>
            <a:off x="8156948" y="3914758"/>
            <a:ext cx="1701428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95" name="矩形 94"/>
          <p:cNvSpPr/>
          <p:nvPr/>
        </p:nvSpPr>
        <p:spPr>
          <a:xfrm>
            <a:off x="413789" y="3929032"/>
            <a:ext cx="111442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Shift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6" name="矩形 95"/>
          <p:cNvSpPr/>
          <p:nvPr/>
        </p:nvSpPr>
        <p:spPr>
          <a:xfrm>
            <a:off x="1421650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2143755" y="4657689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dirty="0">
                <a:solidFill>
                  <a:schemeClr val="tx1"/>
                </a:solidFill>
              </a:rPr>
              <a:t>ALT</a:t>
            </a:r>
            <a:endParaRPr lang="zh-TW" altLang="en-US" dirty="0">
              <a:solidFill>
                <a:schemeClr val="tx1"/>
              </a:solidFill>
            </a:endParaRPr>
          </a:p>
        </p:txBody>
      </p:sp>
      <p:sp>
        <p:nvSpPr>
          <p:cNvPr id="98" name="矩形 97"/>
          <p:cNvSpPr/>
          <p:nvPr/>
        </p:nvSpPr>
        <p:spPr>
          <a:xfrm>
            <a:off x="2923012" y="4657691"/>
            <a:ext cx="3904020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  <a:p>
            <a:endParaRPr lang="zh-TW" altLang="en-US" sz="16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6985374" y="4671965"/>
            <a:ext cx="585787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000" b="1" dirty="0">
                <a:solidFill>
                  <a:schemeClr val="tx1"/>
                </a:solidFill>
              </a:rPr>
              <a:t>ALT</a:t>
            </a:r>
            <a:endParaRPr lang="zh-TW" altLang="en-US" sz="2000" b="1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7692642" y="4671965"/>
            <a:ext cx="989644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600" dirty="0">
              <a:solidFill>
                <a:schemeClr val="tx1"/>
              </a:solidFill>
            </a:endParaRPr>
          </a:p>
        </p:txBody>
      </p:sp>
      <p:sp>
        <p:nvSpPr>
          <p:cNvPr id="106" name="矩形 105"/>
          <p:cNvSpPr/>
          <p:nvPr/>
        </p:nvSpPr>
        <p:spPr>
          <a:xfrm>
            <a:off x="8793916" y="4657691"/>
            <a:ext cx="106445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endParaRPr lang="zh-TW" altLang="en-US" sz="2400" b="1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413789" y="4671965"/>
            <a:ext cx="849519" cy="58578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</a:rPr>
              <a:t>Ctrl</a:t>
            </a:r>
            <a:r>
              <a:rPr lang="zh-TW" altLang="en-US" sz="24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2" name="物件 1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909109883"/>
              </p:ext>
            </p:extLst>
          </p:nvPr>
        </p:nvGraphicFramePr>
        <p:xfrm>
          <a:off x="1526682" y="4757760"/>
          <a:ext cx="344432" cy="3428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2168" name="Image" r:id="rId4" imgW="2831400" imgH="2818800" progId="Photoshop.Image.7">
                  <p:embed/>
                </p:oleObj>
              </mc:Choice>
              <mc:Fallback>
                <p:oleObj name="Image" r:id="rId4" imgW="2831400" imgH="2818800" progId="Photoshop.Image.7">
                  <p:embed/>
                  <p:pic>
                    <p:nvPicPr>
                      <p:cNvPr id="2" name="物件 1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26682" y="4757760"/>
                        <a:ext cx="344432" cy="3428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9" name="群組 18"/>
          <p:cNvGrpSpPr/>
          <p:nvPr/>
        </p:nvGrpSpPr>
        <p:grpSpPr>
          <a:xfrm>
            <a:off x="7753495" y="4729184"/>
            <a:ext cx="417741" cy="485716"/>
            <a:chOff x="4099020" y="5672138"/>
            <a:chExt cx="698189" cy="771525"/>
          </a:xfrm>
        </p:grpSpPr>
        <p:sp>
          <p:nvSpPr>
            <p:cNvPr id="3" name="矩形 2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8" name="矩形 17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8" name="矩形 107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  <p:sp>
          <p:nvSpPr>
            <p:cNvPr id="109" name="矩形 108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/>
            </a:p>
          </p:txBody>
        </p:sp>
      </p:grpSp>
      <p:grpSp>
        <p:nvGrpSpPr>
          <p:cNvPr id="23" name="群組 22"/>
          <p:cNvGrpSpPr/>
          <p:nvPr/>
        </p:nvGrpSpPr>
        <p:grpSpPr>
          <a:xfrm>
            <a:off x="1357354" y="1032429"/>
            <a:ext cx="8493327" cy="585787"/>
            <a:chOff x="1393074" y="1028696"/>
            <a:chExt cx="8493327" cy="585787"/>
          </a:xfrm>
          <a:solidFill>
            <a:schemeClr val="bg1"/>
          </a:solidFill>
        </p:grpSpPr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25" name="矩形 24"/>
          <p:cNvSpPr/>
          <p:nvPr/>
        </p:nvSpPr>
        <p:spPr>
          <a:xfrm>
            <a:off x="389447" y="916439"/>
            <a:ext cx="585788" cy="669471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grpSp>
        <p:nvGrpSpPr>
          <p:cNvPr id="99" name="群組 98"/>
          <p:cNvGrpSpPr/>
          <p:nvPr/>
        </p:nvGrpSpPr>
        <p:grpSpPr>
          <a:xfrm>
            <a:off x="10090129" y="1692737"/>
            <a:ext cx="1926380" cy="1343028"/>
            <a:chOff x="10114334" y="1057262"/>
            <a:chExt cx="1926380" cy="1343028"/>
          </a:xfrm>
          <a:solidFill>
            <a:schemeClr val="bg1"/>
          </a:solidFill>
        </p:grpSpPr>
        <p:sp>
          <p:nvSpPr>
            <p:cNvPr id="100" name="矩形 99"/>
            <p:cNvSpPr/>
            <p:nvPr/>
          </p:nvSpPr>
          <p:spPr>
            <a:xfrm>
              <a:off x="10114334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01" name="矩形 100"/>
            <p:cNvSpPr/>
            <p:nvPr/>
          </p:nvSpPr>
          <p:spPr>
            <a:xfrm>
              <a:off x="10777487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2" name="矩形 101"/>
            <p:cNvSpPr/>
            <p:nvPr/>
          </p:nvSpPr>
          <p:spPr>
            <a:xfrm>
              <a:off x="11440640" y="1814503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  <p:sp>
          <p:nvSpPr>
            <p:cNvPr id="103" name="矩形 102"/>
            <p:cNvSpPr/>
            <p:nvPr/>
          </p:nvSpPr>
          <p:spPr>
            <a:xfrm>
              <a:off x="10128621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100" dirty="0">
                <a:solidFill>
                  <a:schemeClr val="tx1"/>
                </a:solidFill>
              </a:endParaRPr>
            </a:p>
          </p:txBody>
        </p:sp>
        <p:sp>
          <p:nvSpPr>
            <p:cNvPr id="110" name="矩形 109"/>
            <p:cNvSpPr/>
            <p:nvPr/>
          </p:nvSpPr>
          <p:spPr>
            <a:xfrm>
              <a:off x="10791774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11" name="矩形 110"/>
            <p:cNvSpPr/>
            <p:nvPr/>
          </p:nvSpPr>
          <p:spPr>
            <a:xfrm>
              <a:off x="11454927" y="1057262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1200" dirty="0">
                <a:solidFill>
                  <a:schemeClr val="tx1"/>
                </a:solidFill>
              </a:endParaRPr>
            </a:p>
          </p:txBody>
        </p:sp>
      </p:grpSp>
      <p:grpSp>
        <p:nvGrpSpPr>
          <p:cNvPr id="112" name="群組 111"/>
          <p:cNvGrpSpPr/>
          <p:nvPr/>
        </p:nvGrpSpPr>
        <p:grpSpPr>
          <a:xfrm>
            <a:off x="10177807" y="3871872"/>
            <a:ext cx="1912093" cy="1343028"/>
            <a:chOff x="10162805" y="3857604"/>
            <a:chExt cx="1912093" cy="1343028"/>
          </a:xfrm>
          <a:solidFill>
            <a:schemeClr val="bg1"/>
          </a:solidFill>
        </p:grpSpPr>
        <p:sp>
          <p:nvSpPr>
            <p:cNvPr id="113" name="矩形 112"/>
            <p:cNvSpPr/>
            <p:nvPr/>
          </p:nvSpPr>
          <p:spPr>
            <a:xfrm>
              <a:off x="10162805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4" name="矩形 113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15" name="矩形 114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200" b="1" dirty="0">
                <a:solidFill>
                  <a:schemeClr val="tx1"/>
                </a:solidFill>
              </a:endParaRPr>
            </a:p>
          </p:txBody>
        </p:sp>
        <p:sp>
          <p:nvSpPr>
            <p:cNvPr id="116" name="矩形 115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grp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18" name="矩形 117"/>
          <p:cNvSpPr/>
          <p:nvPr/>
        </p:nvSpPr>
        <p:spPr>
          <a:xfrm>
            <a:off x="8659120" y="3208577"/>
            <a:ext cx="1176090" cy="585787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b="1" dirty="0">
                <a:solidFill>
                  <a:schemeClr val="tx1"/>
                </a:solidFill>
              </a:rPr>
              <a:t>  </a:t>
            </a:r>
          </a:p>
        </p:txBody>
      </p:sp>
      <p:sp>
        <p:nvSpPr>
          <p:cNvPr id="27" name="圓角矩形圖說文字 26"/>
          <p:cNvSpPr/>
          <p:nvPr/>
        </p:nvSpPr>
        <p:spPr>
          <a:xfrm>
            <a:off x="10470700" y="2836063"/>
            <a:ext cx="1230817" cy="1015351"/>
          </a:xfrm>
          <a:prstGeom prst="wedgeRoundRectCallout">
            <a:avLst>
              <a:gd name="adj1" fmla="val -104412"/>
              <a:gd name="adj2" fmla="val 23904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確定、</a:t>
            </a:r>
            <a:br>
              <a:rPr lang="en-US" altLang="zh-TW" dirty="0">
                <a:solidFill>
                  <a:srgbClr val="FF0000"/>
                </a:solidFill>
              </a:rPr>
            </a:br>
            <a:r>
              <a:rPr lang="zh-TW" altLang="en-US" dirty="0">
                <a:solidFill>
                  <a:srgbClr val="FF0000"/>
                </a:solidFill>
              </a:rPr>
              <a:t>換行</a:t>
            </a:r>
          </a:p>
        </p:txBody>
      </p:sp>
      <p:sp>
        <p:nvSpPr>
          <p:cNvPr id="119" name="圓角矩形圖說文字 118"/>
          <p:cNvSpPr/>
          <p:nvPr/>
        </p:nvSpPr>
        <p:spPr>
          <a:xfrm>
            <a:off x="1980470" y="3935757"/>
            <a:ext cx="2145805" cy="1015351"/>
          </a:xfrm>
          <a:prstGeom prst="wedgeRoundRectCallout">
            <a:avLst>
              <a:gd name="adj1" fmla="val -71329"/>
              <a:gd name="adj2" fmla="val -25131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移位、多重選擇</a:t>
            </a:r>
          </a:p>
        </p:txBody>
      </p:sp>
      <p:grpSp>
        <p:nvGrpSpPr>
          <p:cNvPr id="28" name="群組 27"/>
          <p:cNvGrpSpPr/>
          <p:nvPr/>
        </p:nvGrpSpPr>
        <p:grpSpPr>
          <a:xfrm>
            <a:off x="427991" y="4696024"/>
            <a:ext cx="9478779" cy="594852"/>
            <a:chOff x="389447" y="4648583"/>
            <a:chExt cx="9478779" cy="594852"/>
          </a:xfrm>
        </p:grpSpPr>
        <p:sp>
          <p:nvSpPr>
            <p:cNvPr id="121" name="矩形 120"/>
            <p:cNvSpPr/>
            <p:nvPr/>
          </p:nvSpPr>
          <p:spPr>
            <a:xfrm>
              <a:off x="8803767" y="4648583"/>
              <a:ext cx="1064459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22" name="矩形 121"/>
            <p:cNvSpPr/>
            <p:nvPr/>
          </p:nvSpPr>
          <p:spPr>
            <a:xfrm>
              <a:off x="389447" y="4657648"/>
              <a:ext cx="895880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</p:grpSp>
      <p:sp>
        <p:nvSpPr>
          <p:cNvPr id="123" name="圓角矩形圖說文字 122"/>
          <p:cNvSpPr/>
          <p:nvPr/>
        </p:nvSpPr>
        <p:spPr>
          <a:xfrm>
            <a:off x="9235272" y="5675325"/>
            <a:ext cx="1230817" cy="809824"/>
          </a:xfrm>
          <a:prstGeom prst="wedgeRoundRectCallout">
            <a:avLst>
              <a:gd name="adj1" fmla="val -23679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控制鍵</a:t>
            </a:r>
          </a:p>
        </p:txBody>
      </p:sp>
      <p:grpSp>
        <p:nvGrpSpPr>
          <p:cNvPr id="29" name="群組 28"/>
          <p:cNvGrpSpPr/>
          <p:nvPr/>
        </p:nvGrpSpPr>
        <p:grpSpPr>
          <a:xfrm>
            <a:off x="388366" y="3941904"/>
            <a:ext cx="9495433" cy="585788"/>
            <a:chOff x="339777" y="3933051"/>
            <a:chExt cx="9495433" cy="585788"/>
          </a:xfrm>
        </p:grpSpPr>
        <p:sp>
          <p:nvSpPr>
            <p:cNvPr id="120" name="矩形 119"/>
            <p:cNvSpPr/>
            <p:nvPr/>
          </p:nvSpPr>
          <p:spPr>
            <a:xfrm>
              <a:off x="339777" y="3933051"/>
              <a:ext cx="1102554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24" name="矩形 123"/>
            <p:cNvSpPr/>
            <p:nvPr/>
          </p:nvSpPr>
          <p:spPr>
            <a:xfrm>
              <a:off x="8076052" y="3933052"/>
              <a:ext cx="1759158" cy="585787"/>
            </a:xfrm>
            <a:prstGeom prst="rect">
              <a:avLst/>
            </a:prstGeom>
            <a:solidFill>
              <a:schemeClr val="bg1"/>
            </a:solidFill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</p:grpSp>
      <p:sp>
        <p:nvSpPr>
          <p:cNvPr id="125" name="圓角矩形圖說文字 124"/>
          <p:cNvSpPr/>
          <p:nvPr/>
        </p:nvSpPr>
        <p:spPr>
          <a:xfrm>
            <a:off x="358813" y="192783"/>
            <a:ext cx="1458962" cy="434346"/>
          </a:xfrm>
          <a:prstGeom prst="wedgeRoundRectCallout">
            <a:avLst>
              <a:gd name="adj1" fmla="val -22132"/>
              <a:gd name="adj2" fmla="val 15466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取消、離開</a:t>
            </a:r>
          </a:p>
        </p:txBody>
      </p:sp>
      <p:sp>
        <p:nvSpPr>
          <p:cNvPr id="126" name="圓角矩形圖說文字 125"/>
          <p:cNvSpPr/>
          <p:nvPr/>
        </p:nvSpPr>
        <p:spPr>
          <a:xfrm>
            <a:off x="1977281" y="175183"/>
            <a:ext cx="2604259" cy="519751"/>
          </a:xfrm>
          <a:prstGeom prst="wedgeRoundRectCallout">
            <a:avLst>
              <a:gd name="adj1" fmla="val -32492"/>
              <a:gd name="adj2" fmla="val 11209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zh-TW" altLang="en-US" dirty="0">
                <a:solidFill>
                  <a:srgbClr val="FF0000"/>
                </a:solidFill>
              </a:rPr>
              <a:t>重新命名、慢點兩下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358813" y="3256109"/>
            <a:ext cx="1051064" cy="585787"/>
          </a:xfrm>
          <a:prstGeom prst="rect">
            <a:avLst/>
          </a:prstGeom>
          <a:solidFill>
            <a:schemeClr val="bg1"/>
          </a:solidFill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27" name="圓角矩形圖說文字 126"/>
          <p:cNvSpPr/>
          <p:nvPr/>
        </p:nvSpPr>
        <p:spPr>
          <a:xfrm>
            <a:off x="2060863" y="2826545"/>
            <a:ext cx="1841801" cy="1015351"/>
          </a:xfrm>
          <a:prstGeom prst="wedgeRoundRectCallout">
            <a:avLst>
              <a:gd name="adj1" fmla="val -77045"/>
              <a:gd name="adj2" fmla="val 1989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大寫鎖定</a:t>
            </a:r>
            <a:endParaRPr lang="en-US" altLang="zh-TW" dirty="0">
              <a:solidFill>
                <a:srgbClr val="FF0000"/>
              </a:solidFill>
            </a:endParaRPr>
          </a:p>
          <a:p>
            <a:pPr algn="ctr"/>
            <a:r>
              <a:rPr lang="en-US" altLang="zh-TW" dirty="0">
                <a:solidFill>
                  <a:srgbClr val="FF0000"/>
                </a:solidFill>
              </a:rPr>
              <a:t>(</a:t>
            </a:r>
            <a:r>
              <a:rPr lang="zh-TW" altLang="en-US" dirty="0">
                <a:solidFill>
                  <a:srgbClr val="FF0000"/>
                </a:solidFill>
              </a:rPr>
              <a:t>若按下，則</a:t>
            </a:r>
            <a:r>
              <a:rPr lang="en-US" altLang="zh-TW" dirty="0">
                <a:solidFill>
                  <a:srgbClr val="FF0000"/>
                </a:solidFill>
              </a:rPr>
              <a:t>A</a:t>
            </a:r>
            <a:r>
              <a:rPr lang="zh-TW" altLang="en-US" dirty="0">
                <a:solidFill>
                  <a:srgbClr val="FF0000"/>
                </a:solidFill>
              </a:rPr>
              <a:t>燈會 亮</a:t>
            </a:r>
            <a:r>
              <a:rPr lang="en-US" altLang="zh-TW" dirty="0">
                <a:solidFill>
                  <a:srgbClr val="FF0000"/>
                </a:solidFill>
              </a:rPr>
              <a:t>)</a:t>
            </a:r>
            <a:endParaRPr lang="zh-TW" altLang="en-US" dirty="0">
              <a:solidFill>
                <a:srgbClr val="FF0000"/>
              </a:solidFill>
            </a:endParaRPr>
          </a:p>
        </p:txBody>
      </p:sp>
      <p:sp>
        <p:nvSpPr>
          <p:cNvPr id="26" name="文字方塊 25"/>
          <p:cNvSpPr txBox="1"/>
          <p:nvPr/>
        </p:nvSpPr>
        <p:spPr>
          <a:xfrm>
            <a:off x="10859293" y="-10683"/>
            <a:ext cx="29975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TW" sz="2800" dirty="0">
                <a:solidFill>
                  <a:srgbClr val="FF0000"/>
                </a:solidFill>
              </a:rPr>
              <a:t>A</a:t>
            </a:r>
            <a:endParaRPr lang="zh-TW" altLang="en-US" sz="2800" dirty="0">
              <a:solidFill>
                <a:srgbClr val="FF0000"/>
              </a:solidFill>
            </a:endParaRPr>
          </a:p>
        </p:txBody>
      </p:sp>
      <p:sp>
        <p:nvSpPr>
          <p:cNvPr id="128" name="圓角矩形圖說文字 127"/>
          <p:cNvSpPr/>
          <p:nvPr/>
        </p:nvSpPr>
        <p:spPr>
          <a:xfrm>
            <a:off x="8537632" y="382079"/>
            <a:ext cx="1230817" cy="1015351"/>
          </a:xfrm>
          <a:prstGeom prst="wedgeRoundRectCallout">
            <a:avLst>
              <a:gd name="adj1" fmla="val 10403"/>
              <a:gd name="adj2" fmla="val 84488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刪除前面</a:t>
            </a:r>
          </a:p>
        </p:txBody>
      </p:sp>
      <p:sp>
        <p:nvSpPr>
          <p:cNvPr id="129" name="圓角矩形圖說文字 128"/>
          <p:cNvSpPr/>
          <p:nvPr/>
        </p:nvSpPr>
        <p:spPr>
          <a:xfrm>
            <a:off x="6701701" y="5734526"/>
            <a:ext cx="1472338" cy="809824"/>
          </a:xfrm>
          <a:prstGeom prst="wedgeRoundRectCallout">
            <a:avLst>
              <a:gd name="adj1" fmla="val -15775"/>
              <a:gd name="adj2" fmla="val -104169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切換、選擇</a:t>
            </a:r>
          </a:p>
        </p:txBody>
      </p:sp>
      <p:sp>
        <p:nvSpPr>
          <p:cNvPr id="130" name="圓角矩形圖說文字 129"/>
          <p:cNvSpPr/>
          <p:nvPr/>
        </p:nvSpPr>
        <p:spPr>
          <a:xfrm>
            <a:off x="10123640" y="1190450"/>
            <a:ext cx="1230817" cy="937183"/>
          </a:xfrm>
          <a:prstGeom prst="wedgeRoundRectCallout">
            <a:avLst>
              <a:gd name="adj1" fmla="val -13235"/>
              <a:gd name="adj2" fmla="val 80940"/>
              <a:gd name="adj3" fmla="val 16667"/>
            </a:avLst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刪除後面</a:t>
            </a:r>
          </a:p>
        </p:txBody>
      </p:sp>
      <p:pic>
        <p:nvPicPr>
          <p:cNvPr id="31" name="圖片 30"/>
          <p:cNvPicPr>
            <a:picLocks noChangeAspect="1"/>
          </p:cNvPicPr>
          <p:nvPr/>
        </p:nvPicPr>
        <p:blipFill rotWithShape="1">
          <a:blip r:embed="rId6"/>
          <a:srcRect t="19654"/>
          <a:stretch/>
        </p:blipFill>
        <p:spPr>
          <a:xfrm>
            <a:off x="10192331" y="475989"/>
            <a:ext cx="1773458" cy="5671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13195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Click="0"/>
    </mc:Choice>
    <mc:Fallback xmlns="">
      <p:transition advClick="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1" restart="whenNotActive" fill="hold" evtFilter="cancelBubble" nodeType="interactiveSeq">
                <p:stCondLst>
                  <p:cond evt="onClick" delay="0">
                    <p:tgtEl>
                      <p:spTgt spid="2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2" fill="hold">
                      <p:stCondLst>
                        <p:cond delay="0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5"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2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3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9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500"/>
                                        <p:tgtEl>
                                          <p:spTgt spid="1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2"/>
                  </p:tgtEl>
                </p:cond>
              </p:nextCondLst>
            </p:seq>
            <p:seq concurrent="1" nextAc="seek">
              <p:cTn id="50" restart="whenNotActive" fill="hold" evtFilter="cancelBubble" nodeType="interactiveSeq">
                <p:stCondLst>
                  <p:cond evt="onClick" delay="0">
                    <p:tgtEl>
                      <p:spTgt spid="1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1" fill="hold">
                      <p:stCondLst>
                        <p:cond delay="0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8"/>
                  </p:tgtEl>
                </p:cond>
              </p:nextCondLst>
            </p:seq>
            <p:seq concurrent="1" nextAc="seek">
              <p:cTn id="61" restart="whenNotActive" fill="hold" evtFilter="cancelBubble" nodeType="interactiveSeq">
                <p:stCondLst>
                  <p:cond evt="onClick" delay="0">
                    <p:tgtEl>
                      <p:spTgt spid="2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2" fill="hold">
                      <p:stCondLst>
                        <p:cond delay="0"/>
                      </p:stCondLst>
                      <p:childTnLst>
                        <p:par>
                          <p:cTn id="63" fill="hold">
                            <p:stCondLst>
                              <p:cond delay="0"/>
                            </p:stCondLst>
                            <p:childTnLst>
                              <p:par>
                                <p:cTn id="6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8"/>
                  </p:tgtEl>
                </p:cond>
              </p:nextCondLst>
            </p:seq>
            <p:seq concurrent="1" nextAc="seek">
              <p:cTn id="71" restart="whenNotActive" fill="hold" evtFilter="cancelBubble" nodeType="interactiveSeq">
                <p:stCondLst>
                  <p:cond evt="onClick" delay="0">
                    <p:tgtEl>
                      <p:spTgt spid="2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2" fill="hold">
                      <p:stCondLst>
                        <p:cond delay="0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10" presetClass="exit" presetSubtype="0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75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9"/>
                  </p:tgtEl>
                </p:cond>
              </p:nextCondLst>
            </p:seq>
            <p:seq concurrent="1" nextAc="seek">
              <p:cTn id="81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2" fill="hold">
                      <p:stCondLst>
                        <p:cond delay="0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0" presetClass="exit" presetSubtype="0" fill="remove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</p:childTnLst>
        </p:cTn>
      </p:par>
    </p:tnLst>
    <p:bldLst>
      <p:bldP spid="32" grpId="0" animBg="1"/>
      <p:bldP spid="83" grpId="0" animBg="1"/>
      <p:bldP spid="69" grpId="0" animBg="1"/>
      <p:bldP spid="94" grpId="0" animBg="1"/>
      <p:bldP spid="107" grpId="0" animBg="1"/>
      <p:bldP spid="25" grpId="0" animBg="1"/>
      <p:bldP spid="118" grpId="0" animBg="1"/>
      <p:bldP spid="27" grpId="0" animBg="1"/>
      <p:bldP spid="119" grpId="0" animBg="1"/>
      <p:bldP spid="123" grpId="0" animBg="1"/>
      <p:bldP spid="125" grpId="0" animBg="1"/>
      <p:bldP spid="126" grpId="0" animBg="1"/>
      <p:bldP spid="30" grpId="0" animBg="1"/>
      <p:bldP spid="127" grpId="0" animBg="1"/>
      <p:bldP spid="128" grpId="0" animBg="1"/>
      <p:bldP spid="129" grpId="0" animBg="1"/>
      <p:bldP spid="130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TW" dirty="0"/>
              <a:t>  </a:t>
            </a:r>
            <a:r>
              <a:rPr lang="zh-TW" altLang="en-US" dirty="0">
                <a:solidFill>
                  <a:srgbClr val="FF0000"/>
                </a:solidFill>
                <a:latin typeface="標楷體" panose="03000509000000000000" pitchFamily="65" charset="-120"/>
                <a:ea typeface="標楷體" panose="03000509000000000000" pitchFamily="65" charset="-120"/>
              </a:rPr>
              <a:t>課後練習</a:t>
            </a:r>
          </a:p>
        </p:txBody>
      </p:sp>
      <p:sp>
        <p:nvSpPr>
          <p:cNvPr id="3" name="內容版面配置區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 marL="457200" lvl="1" indent="0">
              <a:buNone/>
            </a:pPr>
            <a:r>
              <a:rPr lang="zh-TW" altLang="en-US" dirty="0"/>
              <a:t>問題一：確定的英文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問題二：取消的英文 </a:t>
            </a:r>
            <a:r>
              <a:rPr lang="en-US" altLang="zh-TW" dirty="0"/>
              <a:t>【                】</a:t>
            </a:r>
          </a:p>
          <a:p>
            <a:pPr marL="457200" lvl="1" indent="0">
              <a:buNone/>
            </a:pPr>
            <a:r>
              <a:rPr lang="zh-TW" altLang="en-US" dirty="0"/>
              <a:t>問題三：我想要 多重選取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 左鍵</a:t>
            </a:r>
            <a:r>
              <a:rPr lang="en-US" altLang="zh-TW" dirty="0">
                <a:sym typeface="Wingdings" panose="05000000000000000000" pitchFamily="2" charset="2"/>
              </a:rPr>
              <a:t>+</a:t>
            </a:r>
            <a:r>
              <a:rPr lang="en-US" altLang="zh-TW" dirty="0"/>
              <a:t>【                    】</a:t>
            </a:r>
            <a:r>
              <a:rPr lang="zh-TW" altLang="en-US" dirty="0"/>
              <a:t>鍵</a:t>
            </a:r>
            <a:endParaRPr lang="en-US" altLang="zh-TW" dirty="0"/>
          </a:p>
          <a:p>
            <a:pPr marL="457200" lvl="1" indent="0">
              <a:buNone/>
            </a:pPr>
            <a:endParaRPr lang="en-US" altLang="zh-TW" dirty="0"/>
          </a:p>
          <a:p>
            <a:pPr marL="457200" lvl="1" indent="0">
              <a:buNone/>
            </a:pPr>
            <a:r>
              <a:rPr lang="zh-TW" altLang="en-US" dirty="0"/>
              <a:t>問題四：我想要  個別 跳著選取</a:t>
            </a:r>
            <a:r>
              <a:rPr lang="en-US" altLang="zh-TW" dirty="0">
                <a:sym typeface="Wingdings" panose="05000000000000000000" pitchFamily="2" charset="2"/>
              </a:rPr>
              <a:t></a:t>
            </a:r>
            <a:r>
              <a:rPr lang="zh-TW" altLang="en-US" dirty="0">
                <a:sym typeface="Wingdings" panose="05000000000000000000" pitchFamily="2" charset="2"/>
              </a:rPr>
              <a:t>滑鼠左鍵</a:t>
            </a:r>
            <a:r>
              <a:rPr lang="en-US" altLang="zh-TW" dirty="0">
                <a:sym typeface="Wingdings" panose="05000000000000000000" pitchFamily="2" charset="2"/>
              </a:rPr>
              <a:t>+  【            】</a:t>
            </a:r>
            <a:r>
              <a:rPr lang="zh-TW" altLang="en-US" dirty="0">
                <a:sym typeface="Wingdings" panose="05000000000000000000" pitchFamily="2" charset="2"/>
              </a:rPr>
              <a:t>鍵</a:t>
            </a: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問題五：刪除前面按</a:t>
            </a:r>
            <a:r>
              <a:rPr lang="en-US" altLang="zh-TW" dirty="0">
                <a:sym typeface="Wingdings" panose="05000000000000000000" pitchFamily="2" charset="2"/>
              </a:rPr>
              <a:t>【 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問題六： 刪除後面按</a:t>
            </a:r>
            <a:r>
              <a:rPr lang="en-US" altLang="zh-TW" dirty="0">
                <a:sym typeface="Wingdings" panose="05000000000000000000" pitchFamily="2" charset="2"/>
              </a:rPr>
              <a:t>【               】(</a:t>
            </a:r>
            <a:r>
              <a:rPr lang="zh-TW" altLang="en-US" dirty="0">
                <a:sym typeface="Wingdings" panose="05000000000000000000" pitchFamily="2" charset="2"/>
              </a:rPr>
              <a:t>英文</a:t>
            </a:r>
            <a:r>
              <a:rPr lang="en-US" altLang="zh-TW" dirty="0">
                <a:sym typeface="Wingdings" panose="05000000000000000000" pitchFamily="2" charset="2"/>
              </a:rPr>
              <a:t>)</a:t>
            </a:r>
          </a:p>
          <a:p>
            <a:pPr marL="457200" lvl="1" indent="0">
              <a:buNone/>
            </a:pPr>
            <a:endParaRPr lang="en-US" altLang="zh-TW" dirty="0">
              <a:sym typeface="Wingdings" panose="05000000000000000000" pitchFamily="2" charset="2"/>
            </a:endParaRPr>
          </a:p>
          <a:p>
            <a:pPr marL="457200" lvl="1" indent="0">
              <a:buNone/>
            </a:pPr>
            <a:r>
              <a:rPr lang="zh-TW" altLang="en-US" dirty="0">
                <a:sym typeface="Wingdings" panose="05000000000000000000" pitchFamily="2" charset="2"/>
              </a:rPr>
              <a:t>問題七：想要輸入時</a:t>
            </a:r>
            <a:r>
              <a:rPr lang="en-US" altLang="zh-TW" dirty="0">
                <a:sym typeface="Wingdings" panose="05000000000000000000" pitchFamily="2" charset="2"/>
              </a:rPr>
              <a:t>,</a:t>
            </a:r>
            <a:r>
              <a:rPr lang="zh-TW" altLang="en-US" dirty="0">
                <a:sym typeface="Wingdings" panose="05000000000000000000" pitchFamily="2" charset="2"/>
              </a:rPr>
              <a:t>螢幕要有什麼東西在</a:t>
            </a:r>
            <a:r>
              <a:rPr lang="en-US" altLang="zh-TW" dirty="0">
                <a:sym typeface="Wingdings" panose="05000000000000000000" pitchFamily="2" charset="2"/>
              </a:rPr>
              <a:t> </a:t>
            </a:r>
          </a:p>
          <a:p>
            <a:pPr marL="457200" lvl="1" indent="0">
              <a:buNone/>
            </a:pPr>
            <a:r>
              <a:rPr lang="en-US" altLang="zh-TW" dirty="0">
                <a:sym typeface="Wingdings" panose="05000000000000000000" pitchFamily="2" charset="2"/>
              </a:rPr>
              <a:t>                      【  1</a:t>
            </a:r>
            <a:r>
              <a:rPr lang="zh-TW" altLang="en-US" dirty="0">
                <a:sym typeface="Wingdings" panose="05000000000000000000" pitchFamily="2" charset="2"/>
              </a:rPr>
              <a:t>滑鼠的箭頭  </a:t>
            </a:r>
            <a:r>
              <a:rPr lang="en-US" altLang="zh-TW" dirty="0">
                <a:sym typeface="Wingdings" panose="05000000000000000000" pitchFamily="2" charset="2"/>
              </a:rPr>
              <a:t>2.</a:t>
            </a:r>
            <a:r>
              <a:rPr lang="zh-TW" altLang="en-US" dirty="0">
                <a:sym typeface="Wingdings" panose="05000000000000000000" pitchFamily="2" charset="2"/>
              </a:rPr>
              <a:t>閃動的 </a:t>
            </a:r>
            <a:r>
              <a:rPr lang="en-US" altLang="zh-TW" dirty="0">
                <a:solidFill>
                  <a:srgbClr val="FF0000"/>
                </a:solidFill>
                <a:sym typeface="Wingdings" panose="05000000000000000000" pitchFamily="2" charset="2"/>
              </a:rPr>
              <a:t>| </a:t>
            </a:r>
            <a:r>
              <a:rPr lang="zh-TW" altLang="en-US" dirty="0">
                <a:sym typeface="Wingdings" panose="05000000000000000000" pitchFamily="2" charset="2"/>
              </a:rPr>
              <a:t>游標 </a:t>
            </a:r>
            <a:r>
              <a:rPr lang="en-US" altLang="zh-TW" dirty="0">
                <a:sym typeface="Wingdings" panose="05000000000000000000" pitchFamily="2" charset="2"/>
              </a:rPr>
              <a:t>3.</a:t>
            </a:r>
            <a:r>
              <a:rPr lang="zh-TW" altLang="en-US" dirty="0">
                <a:sym typeface="Wingdings" panose="05000000000000000000" pitchFamily="2" charset="2"/>
              </a:rPr>
              <a:t>游棒</a:t>
            </a:r>
            <a:r>
              <a:rPr lang="en-US" altLang="zh-TW" dirty="0">
                <a:sym typeface="Wingdings" panose="05000000000000000000" pitchFamily="2" charset="2"/>
              </a:rPr>
              <a:t>4.</a:t>
            </a:r>
            <a:r>
              <a:rPr lang="zh-TW" altLang="en-US" dirty="0">
                <a:sym typeface="Wingdings" panose="05000000000000000000" pitchFamily="2" charset="2"/>
              </a:rPr>
              <a:t>以上都要</a:t>
            </a:r>
            <a:r>
              <a:rPr lang="en-US" altLang="zh-TW" dirty="0">
                <a:sym typeface="Wingdings" panose="05000000000000000000" pitchFamily="2" charset="2"/>
              </a:rPr>
              <a:t>】</a:t>
            </a:r>
            <a:r>
              <a:rPr lang="zh-TW" altLang="en-US" dirty="0">
                <a:sym typeface="Wingdings" panose="05000000000000000000" pitchFamily="2" charset="2"/>
              </a:rPr>
              <a:t>答案是</a:t>
            </a:r>
            <a:r>
              <a:rPr lang="en-US" altLang="zh-TW" dirty="0">
                <a:sym typeface="Wingdings" panose="05000000000000000000" pitchFamily="2" charset="2"/>
              </a:rPr>
              <a:t>(        )</a:t>
            </a:r>
          </a:p>
        </p:txBody>
      </p:sp>
    </p:spTree>
    <p:extLst>
      <p:ext uri="{BB962C8B-B14F-4D97-AF65-F5344CB8AC3E}">
        <p14:creationId xmlns:p14="http://schemas.microsoft.com/office/powerpoint/2010/main" val="15088720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1190"/>
          <a:stretch/>
        </p:blipFill>
        <p:spPr>
          <a:xfrm>
            <a:off x="82206" y="1575131"/>
            <a:ext cx="11856516" cy="35916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7105961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群組 24"/>
          <p:cNvGrpSpPr/>
          <p:nvPr/>
        </p:nvGrpSpPr>
        <p:grpSpPr>
          <a:xfrm>
            <a:off x="413789" y="1000123"/>
            <a:ext cx="11682539" cy="4257629"/>
            <a:chOff x="413789" y="1000123"/>
            <a:chExt cx="11682539" cy="4257629"/>
          </a:xfrm>
        </p:grpSpPr>
        <p:sp>
          <p:nvSpPr>
            <p:cNvPr id="4" name="矩形 3"/>
            <p:cNvSpPr/>
            <p:nvPr/>
          </p:nvSpPr>
          <p:spPr>
            <a:xfrm>
              <a:off x="4137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~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`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5" name="矩形 4"/>
            <p:cNvSpPr/>
            <p:nvPr/>
          </p:nvSpPr>
          <p:spPr>
            <a:xfrm>
              <a:off x="10644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!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ㄅ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1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6" name="矩形 5"/>
            <p:cNvSpPr/>
            <p:nvPr/>
          </p:nvSpPr>
          <p:spPr>
            <a:xfrm>
              <a:off x="17151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@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ㄉ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2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7" name="矩形 6"/>
            <p:cNvSpPr/>
            <p:nvPr/>
          </p:nvSpPr>
          <p:spPr>
            <a:xfrm>
              <a:off x="236580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#</a:t>
              </a:r>
              <a:r>
                <a:rPr lang="en-US" altLang="zh-TW" sz="1600" b="1" dirty="0">
                  <a:solidFill>
                    <a:schemeClr val="tx1"/>
                  </a:solidFill>
                  <a:latin typeface="MS Gothic" panose="020B0609070205080204" pitchFamily="49" charset="-128"/>
                  <a:ea typeface="MS Gothic" panose="020B0609070205080204" pitchFamily="49" charset="-128"/>
                </a:rPr>
                <a:t>∨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3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8" name="矩形 7"/>
            <p:cNvSpPr/>
            <p:nvPr/>
          </p:nvSpPr>
          <p:spPr>
            <a:xfrm>
              <a:off x="301647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$  </a:t>
              </a:r>
              <a:r>
                <a:rPr lang="en-US" altLang="zh-TW" sz="1600" b="1" dirty="0">
                  <a:solidFill>
                    <a:schemeClr val="tx1"/>
                  </a:solidFill>
                  <a:latin typeface="MV Boli" panose="02000500030200090000" pitchFamily="2" charset="0"/>
                  <a:cs typeface="MV Boli" panose="02000500030200090000" pitchFamily="2" charset="0"/>
                </a:rPr>
                <a:t>`</a:t>
              </a:r>
              <a:br>
                <a:rPr lang="en-US" altLang="zh-TW" sz="1600" b="1" dirty="0">
                  <a:solidFill>
                    <a:schemeClr val="tx1"/>
                  </a:solidFill>
                </a:rPr>
              </a:br>
              <a:r>
                <a:rPr lang="en-US" altLang="zh-TW" sz="1600" b="1" dirty="0">
                  <a:solidFill>
                    <a:schemeClr val="tx1"/>
                  </a:solidFill>
                </a:rPr>
                <a:t>4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366714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%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ㄓ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5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0" name="矩形 9"/>
            <p:cNvSpPr/>
            <p:nvPr/>
          </p:nvSpPr>
          <p:spPr>
            <a:xfrm>
              <a:off x="431781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^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ˊ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6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11" name="矩形 10"/>
            <p:cNvSpPr/>
            <p:nvPr/>
          </p:nvSpPr>
          <p:spPr>
            <a:xfrm>
              <a:off x="496848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&amp;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r>
                <a:rPr lang="en-US" altLang="zh-TW" sz="1600" b="1" dirty="0">
                  <a:solidFill>
                    <a:schemeClr val="tx1"/>
                  </a:solidFill>
                </a:rPr>
                <a:t>‧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7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561915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*</a:t>
              </a:r>
              <a:r>
                <a:rPr lang="zh-TW" altLang="en-US" b="1" dirty="0">
                  <a:solidFill>
                    <a:schemeClr val="tx1"/>
                  </a:solidFill>
                </a:rPr>
                <a:t>ㄚ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8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3" name="矩形 12"/>
            <p:cNvSpPr/>
            <p:nvPr/>
          </p:nvSpPr>
          <p:spPr>
            <a:xfrm>
              <a:off x="626982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( 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ㄞ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9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692049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)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 ㄢ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0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757116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b="1" dirty="0">
                  <a:solidFill>
                    <a:schemeClr val="tx1"/>
                  </a:solidFill>
                </a:rPr>
                <a:t>_ </a:t>
              </a:r>
              <a:r>
                <a:rPr lang="zh-TW" altLang="en-US" b="1" dirty="0">
                  <a:solidFill>
                    <a:schemeClr val="tx1"/>
                  </a:solidFill>
                </a:rPr>
                <a:t>ㄦ</a:t>
              </a:r>
              <a:endParaRPr lang="en-US" altLang="zh-TW" b="1" dirty="0">
                <a:solidFill>
                  <a:schemeClr val="tx1"/>
                </a:solidFill>
              </a:endParaRPr>
            </a:p>
            <a:p>
              <a:r>
                <a:rPr lang="en-US" altLang="zh-TW" b="1" dirty="0">
                  <a:solidFill>
                    <a:schemeClr val="tx1"/>
                  </a:solidFill>
                </a:rPr>
                <a:t>-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16" name="矩形 15"/>
            <p:cNvSpPr/>
            <p:nvPr/>
          </p:nvSpPr>
          <p:spPr>
            <a:xfrm>
              <a:off x="8221831" y="178593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+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=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17" name="矩形 16"/>
            <p:cNvSpPr/>
            <p:nvPr/>
          </p:nvSpPr>
          <p:spPr>
            <a:xfrm>
              <a:off x="8901071" y="1785934"/>
              <a:ext cx="98532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Backspace</a:t>
              </a:r>
              <a:endParaRPr lang="zh-TW" altLang="en-US" sz="1400" b="1" dirty="0">
                <a:solidFill>
                  <a:schemeClr val="tx1"/>
                </a:solidFill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413790" y="1000123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Esc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33" name="矩形 32"/>
            <p:cNvSpPr/>
            <p:nvPr/>
          </p:nvSpPr>
          <p:spPr>
            <a:xfrm>
              <a:off x="13281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Q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ㄆ</a:t>
              </a:r>
              <a:endParaRPr lang="en-US" altLang="zh-TW" sz="1600" b="1" dirty="0">
                <a:solidFill>
                  <a:schemeClr val="tx1"/>
                </a:solidFill>
              </a:endParaRP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  </a:t>
              </a:r>
              <a:endParaRPr lang="zh-TW" altLang="en-US" sz="1600" b="1" dirty="0">
                <a:solidFill>
                  <a:schemeClr val="tx1"/>
                </a:solidFill>
              </a:endParaRPr>
            </a:p>
          </p:txBody>
        </p:sp>
        <p:sp>
          <p:nvSpPr>
            <p:cNvPr id="34" name="矩形 33"/>
            <p:cNvSpPr/>
            <p:nvPr/>
          </p:nvSpPr>
          <p:spPr>
            <a:xfrm>
              <a:off x="197886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W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 ㄊ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35" name="矩形 34"/>
            <p:cNvSpPr/>
            <p:nvPr/>
          </p:nvSpPr>
          <p:spPr>
            <a:xfrm>
              <a:off x="262953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E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ㄍ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6" name="矩形 35"/>
            <p:cNvSpPr/>
            <p:nvPr/>
          </p:nvSpPr>
          <p:spPr>
            <a:xfrm>
              <a:off x="328020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R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ㄐ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7" name="矩形 36"/>
            <p:cNvSpPr/>
            <p:nvPr/>
          </p:nvSpPr>
          <p:spPr>
            <a:xfrm>
              <a:off x="393087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ㄔ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8" name="矩形 37"/>
            <p:cNvSpPr/>
            <p:nvPr/>
          </p:nvSpPr>
          <p:spPr>
            <a:xfrm>
              <a:off x="458154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Y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ㄗ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39" name="矩形 38"/>
            <p:cNvSpPr/>
            <p:nvPr/>
          </p:nvSpPr>
          <p:spPr>
            <a:xfrm>
              <a:off x="523221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U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ㄧ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0" name="矩形 39"/>
            <p:cNvSpPr/>
            <p:nvPr/>
          </p:nvSpPr>
          <p:spPr>
            <a:xfrm>
              <a:off x="588288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I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ㄛ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1" name="矩形 40"/>
            <p:cNvSpPr/>
            <p:nvPr/>
          </p:nvSpPr>
          <p:spPr>
            <a:xfrm>
              <a:off x="653355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O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ㄟ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2" name="矩形 41"/>
            <p:cNvSpPr/>
            <p:nvPr/>
          </p:nvSpPr>
          <p:spPr>
            <a:xfrm>
              <a:off x="718422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P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ㄣ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3" name="矩形 42"/>
            <p:cNvSpPr/>
            <p:nvPr/>
          </p:nvSpPr>
          <p:spPr>
            <a:xfrm>
              <a:off x="7834891" y="2543172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{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[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4" name="矩形 43"/>
            <p:cNvSpPr/>
            <p:nvPr/>
          </p:nvSpPr>
          <p:spPr>
            <a:xfrm>
              <a:off x="8500436" y="2543170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}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]</a:t>
              </a:r>
            </a:p>
          </p:txBody>
        </p:sp>
        <p:sp>
          <p:nvSpPr>
            <p:cNvPr id="45" name="矩形 44"/>
            <p:cNvSpPr/>
            <p:nvPr/>
          </p:nvSpPr>
          <p:spPr>
            <a:xfrm>
              <a:off x="9164807" y="2543172"/>
              <a:ext cx="721593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\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7" name="矩形 46"/>
            <p:cNvSpPr/>
            <p:nvPr/>
          </p:nvSpPr>
          <p:spPr>
            <a:xfrm>
              <a:off x="413790" y="2543170"/>
              <a:ext cx="84951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Tab</a:t>
              </a:r>
              <a:br>
                <a:rPr lang="en-US" altLang="zh-TW" sz="1600" dirty="0">
                  <a:solidFill>
                    <a:schemeClr val="tx1"/>
                  </a:solidFill>
                </a:rPr>
              </a:br>
              <a:r>
                <a:rPr lang="en-US" altLang="zh-TW" sz="1600" dirty="0">
                  <a:solidFill>
                    <a:schemeClr val="tx1"/>
                  </a:solidFill>
                </a:rPr>
                <a:t>|</a:t>
              </a:r>
              <a:r>
                <a:rPr lang="en-US" altLang="zh-TW" sz="1600" dirty="0">
                  <a:solidFill>
                    <a:schemeClr val="tx1"/>
                  </a:solidFill>
                  <a:sym typeface="Wingdings 3" panose="05040102010807070707" pitchFamily="18" charset="2"/>
                </a:rPr>
                <a:t>|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48" name="矩形 47"/>
            <p:cNvSpPr/>
            <p:nvPr/>
          </p:nvSpPr>
          <p:spPr>
            <a:xfrm>
              <a:off x="139307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49" name="矩形 48"/>
            <p:cNvSpPr/>
            <p:nvPr/>
          </p:nvSpPr>
          <p:spPr>
            <a:xfrm>
              <a:off x="207986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F2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0" name="矩形 49"/>
            <p:cNvSpPr/>
            <p:nvPr/>
          </p:nvSpPr>
          <p:spPr>
            <a:xfrm>
              <a:off x="276666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F3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1" name="矩形 50"/>
            <p:cNvSpPr/>
            <p:nvPr/>
          </p:nvSpPr>
          <p:spPr>
            <a:xfrm>
              <a:off x="34534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F4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2" name="矩形 51"/>
            <p:cNvSpPr/>
            <p:nvPr/>
          </p:nvSpPr>
          <p:spPr>
            <a:xfrm>
              <a:off x="72402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F9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3" name="矩形 52"/>
            <p:cNvSpPr/>
            <p:nvPr/>
          </p:nvSpPr>
          <p:spPr>
            <a:xfrm>
              <a:off x="792702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F10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4" name="矩形 53"/>
            <p:cNvSpPr/>
            <p:nvPr/>
          </p:nvSpPr>
          <p:spPr>
            <a:xfrm>
              <a:off x="861382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F11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5" name="矩形 54"/>
            <p:cNvSpPr/>
            <p:nvPr/>
          </p:nvSpPr>
          <p:spPr>
            <a:xfrm>
              <a:off x="930061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F12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6" name="矩形 55"/>
            <p:cNvSpPr/>
            <p:nvPr/>
          </p:nvSpPr>
          <p:spPr>
            <a:xfrm>
              <a:off x="431665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F5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sp>
          <p:nvSpPr>
            <p:cNvPr id="57" name="矩形 56"/>
            <p:cNvSpPr/>
            <p:nvPr/>
          </p:nvSpPr>
          <p:spPr>
            <a:xfrm>
              <a:off x="5003447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F6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8" name="矩形 57"/>
            <p:cNvSpPr/>
            <p:nvPr/>
          </p:nvSpPr>
          <p:spPr>
            <a:xfrm>
              <a:off x="5690240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F7</a:t>
              </a:r>
              <a:r>
                <a:rPr lang="zh-TW" altLang="en-US" b="1" dirty="0">
                  <a:solidFill>
                    <a:schemeClr val="tx1"/>
                  </a:solidFill>
                </a:rPr>
                <a:t>　</a:t>
              </a:r>
            </a:p>
          </p:txBody>
        </p:sp>
        <p:sp>
          <p:nvSpPr>
            <p:cNvPr id="59" name="矩形 58"/>
            <p:cNvSpPr/>
            <p:nvPr/>
          </p:nvSpPr>
          <p:spPr>
            <a:xfrm>
              <a:off x="6377034" y="102869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b="1" dirty="0">
                  <a:solidFill>
                    <a:schemeClr val="tx1"/>
                  </a:solidFill>
                </a:rPr>
                <a:t>F8</a:t>
              </a:r>
              <a:endParaRPr lang="zh-TW" altLang="en-US" b="1" dirty="0">
                <a:solidFill>
                  <a:schemeClr val="tx1"/>
                </a:solidFill>
              </a:endParaRPr>
            </a:p>
          </p:txBody>
        </p:sp>
        <p:grpSp>
          <p:nvGrpSpPr>
            <p:cNvPr id="21" name="群組 20"/>
            <p:cNvGrpSpPr/>
            <p:nvPr/>
          </p:nvGrpSpPr>
          <p:grpSpPr>
            <a:xfrm>
              <a:off x="10169948" y="1785934"/>
              <a:ext cx="1926380" cy="1343028"/>
              <a:chOff x="10114334" y="1057262"/>
              <a:chExt cx="1926380" cy="1343028"/>
            </a:xfrm>
          </p:grpSpPr>
          <p:sp>
            <p:nvSpPr>
              <p:cNvPr id="60" name="矩形 59"/>
              <p:cNvSpPr/>
              <p:nvPr/>
            </p:nvSpPr>
            <p:spPr>
              <a:xfrm>
                <a:off x="10114334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Delete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1" name="矩形 60"/>
              <p:cNvSpPr/>
              <p:nvPr/>
            </p:nvSpPr>
            <p:spPr>
              <a:xfrm>
                <a:off x="10777487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600" dirty="0">
                    <a:solidFill>
                      <a:schemeClr val="tx1"/>
                    </a:solidFill>
                  </a:rPr>
                  <a:t>End</a:t>
                </a:r>
                <a:endParaRPr lang="zh-TW" altLang="en-US" sz="16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2" name="矩形 61"/>
              <p:cNvSpPr/>
              <p:nvPr/>
            </p:nvSpPr>
            <p:spPr>
              <a:xfrm>
                <a:off x="11440640" y="1814503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Down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3" name="矩形 62"/>
              <p:cNvSpPr/>
              <p:nvPr/>
            </p:nvSpPr>
            <p:spPr>
              <a:xfrm>
                <a:off x="10128621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100" dirty="0">
                    <a:solidFill>
                      <a:schemeClr val="tx1"/>
                    </a:solidFill>
                  </a:rPr>
                  <a:t>Insert</a:t>
                </a:r>
                <a:endParaRPr lang="zh-TW" altLang="en-US" sz="11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4" name="矩形 63"/>
              <p:cNvSpPr/>
              <p:nvPr/>
            </p:nvSpPr>
            <p:spPr>
              <a:xfrm>
                <a:off x="10791774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Home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5" name="矩形 64"/>
              <p:cNvSpPr/>
              <p:nvPr/>
            </p:nvSpPr>
            <p:spPr>
              <a:xfrm>
                <a:off x="11454927" y="1057262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Page</a:t>
                </a:r>
              </a:p>
              <a:p>
                <a:r>
                  <a:rPr lang="en-US" altLang="zh-TW" sz="1200" dirty="0">
                    <a:solidFill>
                      <a:schemeClr val="tx1"/>
                    </a:solidFill>
                  </a:rPr>
                  <a:t> up</a:t>
                </a:r>
                <a:endParaRPr lang="zh-TW" altLang="en-US" sz="1200" dirty="0">
                  <a:solidFill>
                    <a:schemeClr val="tx1"/>
                  </a:solidFill>
                </a:endParaRPr>
              </a:p>
            </p:txBody>
          </p:sp>
        </p:grpSp>
        <p:grpSp>
          <p:nvGrpSpPr>
            <p:cNvPr id="20" name="群組 19"/>
            <p:cNvGrpSpPr/>
            <p:nvPr/>
          </p:nvGrpSpPr>
          <p:grpSpPr>
            <a:xfrm>
              <a:off x="10138120" y="3857604"/>
              <a:ext cx="1936778" cy="1343028"/>
              <a:chOff x="10138120" y="3857604"/>
              <a:chExt cx="1936778" cy="1343028"/>
            </a:xfrm>
          </p:grpSpPr>
          <p:sp>
            <p:nvSpPr>
              <p:cNvPr id="66" name="矩形 65"/>
              <p:cNvSpPr/>
              <p:nvPr/>
            </p:nvSpPr>
            <p:spPr>
              <a:xfrm>
                <a:off x="10138120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←</a:t>
                </a:r>
              </a:p>
            </p:txBody>
          </p:sp>
          <p:sp>
            <p:nvSpPr>
              <p:cNvPr id="67" name="矩形 66"/>
              <p:cNvSpPr/>
              <p:nvPr/>
            </p:nvSpPr>
            <p:spPr>
              <a:xfrm>
                <a:off x="10825958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↓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68" name="矩形 67"/>
              <p:cNvSpPr/>
              <p:nvPr/>
            </p:nvSpPr>
            <p:spPr>
              <a:xfrm>
                <a:off x="11489111" y="4614845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en-US" altLang="zh-TW" sz="3600" b="1" dirty="0">
                    <a:solidFill>
                      <a:schemeClr val="tx1"/>
                    </a:solidFill>
                  </a:rPr>
                  <a:t>→</a:t>
                </a:r>
                <a:endParaRPr lang="zh-TW" altLang="en-US" sz="3600" b="1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70" name="矩形 69"/>
              <p:cNvSpPr/>
              <p:nvPr/>
            </p:nvSpPr>
            <p:spPr>
              <a:xfrm>
                <a:off x="10840245" y="3857604"/>
                <a:ext cx="585787" cy="585787"/>
              </a:xfrm>
              <a:prstGeom prst="rect">
                <a:avLst/>
              </a:prstGeom>
              <a:noFill/>
              <a:ln w="28575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r>
                  <a:rPr lang="zh-TW" altLang="en-US" sz="3600" b="1" dirty="0">
                    <a:solidFill>
                      <a:schemeClr val="tx1"/>
                    </a:solidFill>
                  </a:rPr>
                  <a:t>↑</a:t>
                </a:r>
              </a:p>
            </p:txBody>
          </p:sp>
        </p:grpSp>
        <p:sp>
          <p:nvSpPr>
            <p:cNvPr id="72" name="矩形 71"/>
            <p:cNvSpPr/>
            <p:nvPr/>
          </p:nvSpPr>
          <p:spPr>
            <a:xfrm>
              <a:off x="1526681" y="3228967"/>
              <a:ext cx="54056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b="1" dirty="0">
                  <a:solidFill>
                    <a:schemeClr val="tx1"/>
                  </a:solidFill>
                </a:rPr>
                <a:t>A</a:t>
              </a:r>
              <a:r>
                <a:rPr lang="zh-TW" altLang="en-US" sz="1400" b="1" dirty="0">
                  <a:solidFill>
                    <a:schemeClr val="tx1"/>
                  </a:solidFill>
                </a:rPr>
                <a:t>ㄇ</a:t>
              </a:r>
              <a:endParaRPr lang="en-US" altLang="zh-TW" sz="1400" b="1" dirty="0">
                <a:solidFill>
                  <a:schemeClr val="tx1"/>
                </a:solidFill>
              </a:endParaRPr>
            </a:p>
            <a:p>
              <a:r>
                <a:rPr lang="zh-TW" altLang="en-US" sz="1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73" name="矩形 72"/>
            <p:cNvSpPr/>
            <p:nvPr/>
          </p:nvSpPr>
          <p:spPr>
            <a:xfrm>
              <a:off x="214701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S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ㄋ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4" name="矩形 73"/>
            <p:cNvSpPr/>
            <p:nvPr/>
          </p:nvSpPr>
          <p:spPr>
            <a:xfrm>
              <a:off x="279768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D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ㄎ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5" name="矩形 74"/>
            <p:cNvSpPr/>
            <p:nvPr/>
          </p:nvSpPr>
          <p:spPr>
            <a:xfrm>
              <a:off x="344835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400" dirty="0">
                  <a:solidFill>
                    <a:schemeClr val="tx1"/>
                  </a:solidFill>
                </a:rPr>
                <a:t>F</a:t>
              </a:r>
              <a:r>
                <a:rPr lang="zh-TW" altLang="en-US" sz="1400" dirty="0">
                  <a:solidFill>
                    <a:schemeClr val="tx1"/>
                  </a:solidFill>
                </a:rPr>
                <a:t> ㄑ</a:t>
              </a:r>
              <a:endParaRPr lang="en-US" altLang="zh-TW" sz="14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6" name="矩形 75"/>
            <p:cNvSpPr/>
            <p:nvPr/>
          </p:nvSpPr>
          <p:spPr>
            <a:xfrm>
              <a:off x="409902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G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ㄕ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7" name="矩形 76"/>
            <p:cNvSpPr/>
            <p:nvPr/>
          </p:nvSpPr>
          <p:spPr>
            <a:xfrm>
              <a:off x="474969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H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ㄘ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8" name="矩形 77"/>
            <p:cNvSpPr/>
            <p:nvPr/>
          </p:nvSpPr>
          <p:spPr>
            <a:xfrm>
              <a:off x="540036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J 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ㄨ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79" name="矩形 78"/>
            <p:cNvSpPr/>
            <p:nvPr/>
          </p:nvSpPr>
          <p:spPr>
            <a:xfrm>
              <a:off x="605103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K</a:t>
              </a:r>
              <a:r>
                <a:rPr lang="zh-TW" altLang="en-US" sz="1600" dirty="0">
                  <a:solidFill>
                    <a:schemeClr val="tx1"/>
                  </a:solidFill>
                </a:rPr>
                <a:t>ㄜ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0" name="矩形 79"/>
            <p:cNvSpPr/>
            <p:nvPr/>
          </p:nvSpPr>
          <p:spPr>
            <a:xfrm>
              <a:off x="670170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L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ㄠ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1" name="矩形 80"/>
            <p:cNvSpPr/>
            <p:nvPr/>
          </p:nvSpPr>
          <p:spPr>
            <a:xfrm>
              <a:off x="7352370" y="3228967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1400" b="1" dirty="0">
                  <a:solidFill>
                    <a:schemeClr val="tx1"/>
                  </a:solidFill>
                </a:rPr>
                <a:t>： </a:t>
              </a:r>
              <a:r>
                <a:rPr lang="zh-TW" altLang="en-US" sz="1200" b="1" dirty="0">
                  <a:solidFill>
                    <a:schemeClr val="tx1"/>
                  </a:solidFill>
                </a:rPr>
                <a:t>ㄤ</a:t>
              </a:r>
              <a:endParaRPr lang="en-US" altLang="zh-TW" sz="1200" b="1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；</a:t>
              </a:r>
            </a:p>
          </p:txBody>
        </p:sp>
        <p:sp>
          <p:nvSpPr>
            <p:cNvPr id="82" name="矩形 81"/>
            <p:cNvSpPr/>
            <p:nvPr/>
          </p:nvSpPr>
          <p:spPr>
            <a:xfrm>
              <a:off x="8017915" y="3228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“</a:t>
              </a: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‘</a:t>
              </a:r>
            </a:p>
          </p:txBody>
        </p:sp>
        <p:sp>
          <p:nvSpPr>
            <p:cNvPr id="83" name="矩形 82"/>
            <p:cNvSpPr/>
            <p:nvPr/>
          </p:nvSpPr>
          <p:spPr>
            <a:xfrm>
              <a:off x="8682286" y="3228967"/>
              <a:ext cx="1204115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Enter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69" name="矩形 68"/>
            <p:cNvSpPr/>
            <p:nvPr/>
          </p:nvSpPr>
          <p:spPr>
            <a:xfrm>
              <a:off x="413789" y="3228965"/>
              <a:ext cx="1007861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b="1" dirty="0">
                  <a:solidFill>
                    <a:schemeClr val="tx1"/>
                  </a:solidFill>
                </a:rPr>
                <a:t>Caps</a:t>
              </a:r>
            </a:p>
            <a:p>
              <a:r>
                <a:rPr lang="en-US" altLang="zh-TW" sz="1600" b="1" dirty="0">
                  <a:solidFill>
                    <a:schemeClr val="tx1"/>
                  </a:solidFill>
                </a:rPr>
                <a:t>Lock</a:t>
              </a:r>
              <a:r>
                <a:rPr lang="zh-TW" altLang="en-US" sz="16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84" name="矩形 83"/>
            <p:cNvSpPr/>
            <p:nvPr/>
          </p:nvSpPr>
          <p:spPr>
            <a:xfrm>
              <a:off x="162167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Z </a:t>
              </a:r>
              <a:r>
                <a:rPr lang="zh-TW" altLang="en-US" sz="1600" dirty="0">
                  <a:solidFill>
                    <a:schemeClr val="tx1"/>
                  </a:solidFill>
                </a:rPr>
                <a:t>ㄈ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5" name="矩形 84"/>
            <p:cNvSpPr/>
            <p:nvPr/>
          </p:nvSpPr>
          <p:spPr>
            <a:xfrm>
              <a:off x="227234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X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ㄌ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6" name="矩形 85"/>
            <p:cNvSpPr/>
            <p:nvPr/>
          </p:nvSpPr>
          <p:spPr>
            <a:xfrm>
              <a:off x="292301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C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ㄏ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7" name="矩形 86"/>
            <p:cNvSpPr/>
            <p:nvPr/>
          </p:nvSpPr>
          <p:spPr>
            <a:xfrm>
              <a:off x="357368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V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ㄒ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8" name="矩形 87"/>
            <p:cNvSpPr/>
            <p:nvPr/>
          </p:nvSpPr>
          <p:spPr>
            <a:xfrm>
              <a:off x="422435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B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ㄖ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89" name="矩形 88"/>
            <p:cNvSpPr/>
            <p:nvPr/>
          </p:nvSpPr>
          <p:spPr>
            <a:xfrm>
              <a:off x="487502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N</a:t>
              </a:r>
              <a:r>
                <a:rPr lang="zh-TW" altLang="en-US" sz="1600" dirty="0">
                  <a:solidFill>
                    <a:schemeClr val="tx1"/>
                  </a:solidFill>
                </a:rPr>
                <a:t> 厶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0" name="矩形 89"/>
            <p:cNvSpPr/>
            <p:nvPr/>
          </p:nvSpPr>
          <p:spPr>
            <a:xfrm>
              <a:off x="552569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300" dirty="0">
                  <a:solidFill>
                    <a:schemeClr val="tx1"/>
                  </a:solidFill>
                </a:rPr>
                <a:t>M</a:t>
              </a:r>
              <a:r>
                <a:rPr lang="zh-TW" altLang="en-US" sz="1300" dirty="0">
                  <a:solidFill>
                    <a:schemeClr val="tx1"/>
                  </a:solidFill>
                </a:rPr>
                <a:t> ㄩ</a:t>
              </a:r>
              <a:endParaRPr lang="en-US" altLang="zh-TW" sz="1300" dirty="0">
                <a:solidFill>
                  <a:schemeClr val="tx1"/>
                </a:solidFill>
              </a:endParaRPr>
            </a:p>
            <a:p>
              <a:endParaRPr lang="zh-TW" altLang="en-US" sz="1400" dirty="0">
                <a:solidFill>
                  <a:schemeClr val="tx1"/>
                </a:solidFill>
              </a:endParaRPr>
            </a:p>
          </p:txBody>
        </p:sp>
        <p:sp>
          <p:nvSpPr>
            <p:cNvPr id="91" name="矩形 90"/>
            <p:cNvSpPr/>
            <p:nvPr/>
          </p:nvSpPr>
          <p:spPr>
            <a:xfrm>
              <a:off x="617636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&lt;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ㄝ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zh-TW" altLang="en-US" sz="1600" dirty="0">
                  <a:solidFill>
                    <a:schemeClr val="tx1"/>
                  </a:solidFill>
                </a:rPr>
                <a:t>，</a:t>
              </a:r>
            </a:p>
          </p:txBody>
        </p:sp>
        <p:sp>
          <p:nvSpPr>
            <p:cNvPr id="92" name="矩形 91"/>
            <p:cNvSpPr/>
            <p:nvPr/>
          </p:nvSpPr>
          <p:spPr>
            <a:xfrm>
              <a:off x="6827032" y="3914758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&gt;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ㄡ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‧</a:t>
              </a:r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3" name="矩形 92"/>
            <p:cNvSpPr/>
            <p:nvPr/>
          </p:nvSpPr>
          <p:spPr>
            <a:xfrm>
              <a:off x="7492577" y="3914756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1600" dirty="0">
                  <a:solidFill>
                    <a:schemeClr val="tx1"/>
                  </a:solidFill>
                </a:rPr>
                <a:t>?</a:t>
              </a:r>
              <a:r>
                <a:rPr lang="zh-TW" altLang="en-US" sz="1600" dirty="0">
                  <a:solidFill>
                    <a:schemeClr val="tx1"/>
                  </a:solidFill>
                </a:rPr>
                <a:t> ㄥ</a:t>
              </a:r>
              <a:endParaRPr lang="en-US" altLang="zh-TW" sz="1600" dirty="0">
                <a:solidFill>
                  <a:schemeClr val="tx1"/>
                </a:solidFill>
              </a:endParaRPr>
            </a:p>
            <a:p>
              <a:r>
                <a:rPr lang="en-US" altLang="zh-TW" sz="1600" dirty="0">
                  <a:solidFill>
                    <a:schemeClr val="tx1"/>
                  </a:solidFill>
                </a:rPr>
                <a:t>/</a:t>
              </a:r>
            </a:p>
          </p:txBody>
        </p:sp>
        <p:sp>
          <p:nvSpPr>
            <p:cNvPr id="94" name="矩形 93"/>
            <p:cNvSpPr/>
            <p:nvPr/>
          </p:nvSpPr>
          <p:spPr>
            <a:xfrm>
              <a:off x="8156948" y="3914758"/>
              <a:ext cx="1701428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zh-TW" altLang="en-US" sz="2400" b="1" dirty="0">
                  <a:solidFill>
                    <a:schemeClr val="tx1"/>
                  </a:solidFill>
                </a:rPr>
                <a:t>  </a:t>
              </a:r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95" name="矩形 94"/>
            <p:cNvSpPr/>
            <p:nvPr/>
          </p:nvSpPr>
          <p:spPr>
            <a:xfrm>
              <a:off x="413789" y="3929032"/>
              <a:ext cx="111442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Shift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sp>
          <p:nvSpPr>
            <p:cNvPr id="96" name="矩形 95"/>
            <p:cNvSpPr/>
            <p:nvPr/>
          </p:nvSpPr>
          <p:spPr>
            <a:xfrm>
              <a:off x="1421650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97" name="矩形 96"/>
            <p:cNvSpPr/>
            <p:nvPr/>
          </p:nvSpPr>
          <p:spPr>
            <a:xfrm>
              <a:off x="2143755" y="4657689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dirty="0">
                  <a:solidFill>
                    <a:schemeClr val="tx1"/>
                  </a:solidFill>
                </a:rPr>
                <a:t>ALT</a:t>
              </a:r>
              <a:endParaRPr lang="zh-TW" altLang="en-US" dirty="0">
                <a:solidFill>
                  <a:schemeClr val="tx1"/>
                </a:solidFill>
              </a:endParaRPr>
            </a:p>
          </p:txBody>
        </p:sp>
        <p:sp>
          <p:nvSpPr>
            <p:cNvPr id="98" name="矩形 97"/>
            <p:cNvSpPr/>
            <p:nvPr/>
          </p:nvSpPr>
          <p:spPr>
            <a:xfrm>
              <a:off x="2923012" y="4657691"/>
              <a:ext cx="3904020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  <a:p>
              <a:endParaRPr lang="zh-TW" altLang="en-US" sz="1600" dirty="0">
                <a:solidFill>
                  <a:schemeClr val="tx1"/>
                </a:solidFill>
              </a:endParaRPr>
            </a:p>
          </p:txBody>
        </p:sp>
        <p:sp>
          <p:nvSpPr>
            <p:cNvPr id="104" name="矩形 103"/>
            <p:cNvSpPr/>
            <p:nvPr/>
          </p:nvSpPr>
          <p:spPr>
            <a:xfrm>
              <a:off x="6985374" y="467196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000" b="1" dirty="0">
                  <a:solidFill>
                    <a:schemeClr val="tx1"/>
                  </a:solidFill>
                </a:rPr>
                <a:t>ALT</a:t>
              </a:r>
              <a:endParaRPr lang="zh-TW" altLang="en-US" sz="2000" b="1" dirty="0">
                <a:solidFill>
                  <a:schemeClr val="tx1"/>
                </a:solidFill>
              </a:endParaRPr>
            </a:p>
          </p:txBody>
        </p:sp>
        <p:sp>
          <p:nvSpPr>
            <p:cNvPr id="105" name="矩形 104"/>
            <p:cNvSpPr/>
            <p:nvPr/>
          </p:nvSpPr>
          <p:spPr>
            <a:xfrm>
              <a:off x="7692642" y="4671965"/>
              <a:ext cx="989644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 altLang="zh-TW" sz="1600" dirty="0">
                <a:solidFill>
                  <a:schemeClr val="tx1"/>
                </a:solidFill>
              </a:endParaRPr>
            </a:p>
          </p:txBody>
        </p:sp>
        <p:sp>
          <p:nvSpPr>
            <p:cNvPr id="106" name="矩形 105"/>
            <p:cNvSpPr/>
            <p:nvPr/>
          </p:nvSpPr>
          <p:spPr>
            <a:xfrm>
              <a:off x="8793916" y="4657691"/>
              <a:ext cx="106445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endParaRPr lang="zh-TW" altLang="en-US" sz="2400" b="1" dirty="0">
                <a:solidFill>
                  <a:schemeClr val="tx1"/>
                </a:solidFill>
              </a:endParaRPr>
            </a:p>
          </p:txBody>
        </p:sp>
        <p:sp>
          <p:nvSpPr>
            <p:cNvPr id="107" name="矩形 106"/>
            <p:cNvSpPr/>
            <p:nvPr/>
          </p:nvSpPr>
          <p:spPr>
            <a:xfrm>
              <a:off x="413789" y="4671965"/>
              <a:ext cx="849519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r>
                <a:rPr lang="en-US" altLang="zh-TW" sz="2400" b="1" dirty="0">
                  <a:solidFill>
                    <a:schemeClr val="tx1"/>
                  </a:solidFill>
                </a:rPr>
                <a:t>Ctrl</a:t>
              </a:r>
              <a:r>
                <a:rPr lang="zh-TW" altLang="en-US" sz="2400" b="1" dirty="0">
                  <a:solidFill>
                    <a:schemeClr val="tx1"/>
                  </a:solidFill>
                </a:rPr>
                <a:t> </a:t>
              </a:r>
            </a:p>
          </p:txBody>
        </p:sp>
        <p:graphicFrame>
          <p:nvGraphicFramePr>
            <p:cNvPr id="2" name="物件 1"/>
            <p:cNvGraphicFramePr>
              <a:graphicFrameLocks noChangeAspect="1"/>
            </p:cNvGraphicFramePr>
            <p:nvPr>
              <p:extLst>
                <p:ext uri="{D42A27DB-BD31-4B8C-83A1-F6EECF244321}">
                  <p14:modId xmlns:p14="http://schemas.microsoft.com/office/powerpoint/2010/main" val="3000687259"/>
                </p:ext>
              </p:extLst>
            </p:nvPr>
          </p:nvGraphicFramePr>
          <p:xfrm>
            <a:off x="1526682" y="4757760"/>
            <a:ext cx="344432" cy="342887"/>
          </p:xfrm>
          <a:graphic>
            <a:graphicData uri="http://schemas.openxmlformats.org/presentationml/2006/ole">
              <mc:AlternateContent xmlns:mc="http://schemas.openxmlformats.org/markup-compatibility/2006">
                <mc:Choice xmlns:v="urn:schemas-microsoft-com:vml" Requires="v">
                  <p:oleObj spid="_x0000_s3139" name="Image" r:id="rId3" imgW="2831400" imgH="2818800" progId="Photoshop.Image.7">
                    <p:embed/>
                  </p:oleObj>
                </mc:Choice>
                <mc:Fallback>
                  <p:oleObj name="Image" r:id="rId3" imgW="2831400" imgH="2818800" progId="Photoshop.Image.7">
                    <p:embed/>
                    <p:pic>
                      <p:nvPicPr>
                        <p:cNvPr id="2" name="物件 1"/>
                        <p:cNvPicPr/>
                        <p:nvPr/>
                      </p:nvPicPr>
                      <p:blipFill>
                        <a:blip r:embed="rId4"/>
                        <a:stretch>
                          <a:fillRect/>
                        </a:stretch>
                      </p:blipFill>
                      <p:spPr>
                        <a:xfrm>
                          <a:off x="1526682" y="4757760"/>
                          <a:ext cx="344432" cy="342887"/>
                        </a:xfrm>
                        <a:prstGeom prst="rect">
                          <a:avLst/>
                        </a:prstGeom>
                      </p:spPr>
                    </p:pic>
                  </p:oleObj>
                </mc:Fallback>
              </mc:AlternateContent>
            </a:graphicData>
          </a:graphic>
        </p:graphicFrame>
        <p:grpSp>
          <p:nvGrpSpPr>
            <p:cNvPr id="19" name="群組 18"/>
            <p:cNvGrpSpPr/>
            <p:nvPr/>
          </p:nvGrpSpPr>
          <p:grpSpPr>
            <a:xfrm>
              <a:off x="7753495" y="4729184"/>
              <a:ext cx="417741" cy="485716"/>
              <a:chOff x="4099020" y="5672138"/>
              <a:chExt cx="698189" cy="771525"/>
            </a:xfrm>
          </p:grpSpPr>
          <p:sp>
            <p:nvSpPr>
              <p:cNvPr id="3" name="矩形 2"/>
              <p:cNvSpPr/>
              <p:nvPr/>
            </p:nvSpPr>
            <p:spPr>
              <a:xfrm>
                <a:off x="4099020" y="5672138"/>
                <a:ext cx="698189" cy="771525"/>
              </a:xfrm>
              <a:prstGeom prst="rect">
                <a:avLst/>
              </a:prstGeom>
              <a:noFill/>
              <a:ln w="381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8" name="矩形 17"/>
              <p:cNvSpPr/>
              <p:nvPr/>
            </p:nvSpPr>
            <p:spPr>
              <a:xfrm>
                <a:off x="4245356" y="5822221"/>
                <a:ext cx="360707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8" name="矩形 107"/>
              <p:cNvSpPr/>
              <p:nvPr/>
            </p:nvSpPr>
            <p:spPr>
              <a:xfrm>
                <a:off x="4223764" y="602399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  <p:sp>
            <p:nvSpPr>
              <p:cNvPr id="109" name="矩形 108"/>
              <p:cNvSpPr/>
              <p:nvPr/>
            </p:nvSpPr>
            <p:spPr>
              <a:xfrm>
                <a:off x="4223764" y="6213309"/>
                <a:ext cx="410875" cy="98194"/>
              </a:xfrm>
              <a:prstGeom prst="rect">
                <a:avLst/>
              </a:prstGeom>
            </p:spPr>
            <p:style>
              <a:lnRef idx="2">
                <a:schemeClr val="dk1">
                  <a:shade val="50000"/>
                </a:schemeClr>
              </a:lnRef>
              <a:fillRef idx="1">
                <a:schemeClr val="dk1"/>
              </a:fillRef>
              <a:effectRef idx="0">
                <a:schemeClr val="dk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TW" altLang="en-US"/>
              </a:p>
            </p:txBody>
          </p:sp>
        </p:grpSp>
      </p:grpSp>
      <p:sp>
        <p:nvSpPr>
          <p:cNvPr id="22" name="橢圓形圖說文字 21"/>
          <p:cNvSpPr/>
          <p:nvPr/>
        </p:nvSpPr>
        <p:spPr>
          <a:xfrm>
            <a:off x="2972147" y="5558880"/>
            <a:ext cx="2969676" cy="731520"/>
          </a:xfrm>
          <a:prstGeom prst="wedgeEllipseCallout">
            <a:avLst>
              <a:gd name="adj1" fmla="val -7470"/>
              <a:gd name="adj2" fmla="val -73838"/>
            </a:avLst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rgbClr val="FF0000"/>
                </a:solidFill>
              </a:rPr>
              <a:t>注音一聲</a:t>
            </a:r>
            <a:r>
              <a:rPr lang="zh-TW" altLang="en-US" dirty="0"/>
              <a:t>、</a:t>
            </a:r>
            <a:r>
              <a:rPr lang="zh-TW" altLang="en-US" dirty="0">
                <a:solidFill>
                  <a:srgbClr val="FF0000"/>
                </a:solidFill>
              </a:rPr>
              <a:t>空白鍵</a:t>
            </a:r>
          </a:p>
        </p:txBody>
      </p:sp>
      <p:sp>
        <p:nvSpPr>
          <p:cNvPr id="23" name="矩形 22">
            <a:extLst>
              <a:ext uri="{FF2B5EF4-FFF2-40B4-BE49-F238E27FC236}">
                <a16:creationId xmlns:a16="http://schemas.microsoft.com/office/drawing/2014/main" id="{7A219DCF-CBFB-411C-97AF-5873208D5ED3}"/>
              </a:ext>
            </a:extLst>
          </p:cNvPr>
          <p:cNvSpPr/>
          <p:nvPr/>
        </p:nvSpPr>
        <p:spPr>
          <a:xfrm>
            <a:off x="6944366" y="20418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退位鍵</a:t>
            </a:r>
          </a:p>
        </p:txBody>
      </p:sp>
      <p:sp>
        <p:nvSpPr>
          <p:cNvPr id="99" name="矩形 98">
            <a:extLst>
              <a:ext uri="{FF2B5EF4-FFF2-40B4-BE49-F238E27FC236}">
                <a16:creationId xmlns:a16="http://schemas.microsoft.com/office/drawing/2014/main" id="{AECB9F5E-4188-425F-BF17-B1BF58625748}"/>
              </a:ext>
            </a:extLst>
          </p:cNvPr>
          <p:cNvSpPr/>
          <p:nvPr/>
        </p:nvSpPr>
        <p:spPr>
          <a:xfrm>
            <a:off x="8879481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確定鍵</a:t>
            </a:r>
          </a:p>
        </p:txBody>
      </p:sp>
      <p:sp>
        <p:nvSpPr>
          <p:cNvPr id="100" name="矩形 99">
            <a:extLst>
              <a:ext uri="{FF2B5EF4-FFF2-40B4-BE49-F238E27FC236}">
                <a16:creationId xmlns:a16="http://schemas.microsoft.com/office/drawing/2014/main" id="{DBA46305-1B67-4E61-8263-FC820EFBC968}"/>
              </a:ext>
            </a:extLst>
          </p:cNvPr>
          <p:cNvSpPr/>
          <p:nvPr/>
        </p:nvSpPr>
        <p:spPr>
          <a:xfrm>
            <a:off x="9954033" y="24530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取消鍵</a:t>
            </a:r>
          </a:p>
        </p:txBody>
      </p:sp>
      <p:sp>
        <p:nvSpPr>
          <p:cNvPr id="101" name="矩形 100">
            <a:extLst>
              <a:ext uri="{FF2B5EF4-FFF2-40B4-BE49-F238E27FC236}">
                <a16:creationId xmlns:a16="http://schemas.microsoft.com/office/drawing/2014/main" id="{8376A914-2224-40E2-98A0-3DF3E03EA0FF}"/>
              </a:ext>
            </a:extLst>
          </p:cNvPr>
          <p:cNvSpPr/>
          <p:nvPr/>
        </p:nvSpPr>
        <p:spPr>
          <a:xfrm>
            <a:off x="5912044" y="20716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刪除</a:t>
            </a:r>
          </a:p>
        </p:txBody>
      </p:sp>
      <p:sp>
        <p:nvSpPr>
          <p:cNvPr id="102" name="矩形 101">
            <a:extLst>
              <a:ext uri="{FF2B5EF4-FFF2-40B4-BE49-F238E27FC236}">
                <a16:creationId xmlns:a16="http://schemas.microsoft.com/office/drawing/2014/main" id="{9A058A07-F76F-4EA3-9E4D-99BE31F62AD8}"/>
              </a:ext>
            </a:extLst>
          </p:cNvPr>
          <p:cNvSpPr/>
          <p:nvPr/>
        </p:nvSpPr>
        <p:spPr>
          <a:xfrm>
            <a:off x="3133560" y="16554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控制鍵</a:t>
            </a:r>
          </a:p>
        </p:txBody>
      </p:sp>
      <p:sp>
        <p:nvSpPr>
          <p:cNvPr id="103" name="矩形 102">
            <a:extLst>
              <a:ext uri="{FF2B5EF4-FFF2-40B4-BE49-F238E27FC236}">
                <a16:creationId xmlns:a16="http://schemas.microsoft.com/office/drawing/2014/main" id="{9B8A9A8E-D8D5-44A5-8644-7544244484A9}"/>
              </a:ext>
            </a:extLst>
          </p:cNvPr>
          <p:cNvSpPr/>
          <p:nvPr/>
        </p:nvSpPr>
        <p:spPr>
          <a:xfrm>
            <a:off x="2079867" y="16256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移位鍵</a:t>
            </a:r>
          </a:p>
        </p:txBody>
      </p:sp>
      <p:sp>
        <p:nvSpPr>
          <p:cNvPr id="110" name="矩形 109">
            <a:extLst>
              <a:ext uri="{FF2B5EF4-FFF2-40B4-BE49-F238E27FC236}">
                <a16:creationId xmlns:a16="http://schemas.microsoft.com/office/drawing/2014/main" id="{3C38BA51-C07C-41FD-AAEE-C3BE6A0BF3A6}"/>
              </a:ext>
            </a:extLst>
          </p:cNvPr>
          <p:cNvSpPr/>
          <p:nvPr/>
        </p:nvSpPr>
        <p:spPr>
          <a:xfrm>
            <a:off x="1040219" y="15369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選擇鍵</a:t>
            </a:r>
          </a:p>
        </p:txBody>
      </p:sp>
      <p:sp>
        <p:nvSpPr>
          <p:cNvPr id="24" name="文字方塊 23">
            <a:extLst>
              <a:ext uri="{FF2B5EF4-FFF2-40B4-BE49-F238E27FC236}">
                <a16:creationId xmlns:a16="http://schemas.microsoft.com/office/drawing/2014/main" id="{3154038F-6B46-4F2F-984B-869B30AF93D6}"/>
              </a:ext>
            </a:extLst>
          </p:cNvPr>
          <p:cNvSpPr txBox="1"/>
          <p:nvPr/>
        </p:nvSpPr>
        <p:spPr>
          <a:xfrm>
            <a:off x="6601126" y="5924640"/>
            <a:ext cx="5625715" cy="461665"/>
          </a:xfrm>
          <a:prstGeom prst="rect">
            <a:avLst/>
          </a:prstGeom>
          <a:noFill/>
          <a:effectLst>
            <a:outerShdw blurRad="50800" dist="38100" algn="l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zh-TW" altLang="en-US" sz="2400" dirty="0"/>
              <a:t>請將上述的重要按鍵</a:t>
            </a:r>
            <a:r>
              <a:rPr lang="en-US" altLang="zh-TW" sz="2400" dirty="0">
                <a:sym typeface="Wingdings" panose="05000000000000000000" pitchFamily="2" charset="2"/>
              </a:rPr>
              <a:t></a:t>
            </a:r>
            <a:r>
              <a:rPr lang="zh-TW" altLang="en-US" sz="2400" dirty="0">
                <a:sym typeface="Wingdings" panose="05000000000000000000" pitchFamily="2" charset="2"/>
              </a:rPr>
              <a:t>放在正確的位置</a:t>
            </a:r>
            <a:endParaRPr lang="zh-TW" altLang="en-US" sz="2400" dirty="0"/>
          </a:p>
        </p:txBody>
      </p:sp>
      <p:sp>
        <p:nvSpPr>
          <p:cNvPr id="111" name="矩形 110">
            <a:extLst>
              <a:ext uri="{FF2B5EF4-FFF2-40B4-BE49-F238E27FC236}">
                <a16:creationId xmlns:a16="http://schemas.microsoft.com/office/drawing/2014/main" id="{8E0F9B0B-B4F2-4BF4-9A51-8F47B4237F4B}"/>
              </a:ext>
            </a:extLst>
          </p:cNvPr>
          <p:cNvSpPr/>
          <p:nvPr/>
        </p:nvSpPr>
        <p:spPr>
          <a:xfrm>
            <a:off x="4906879" y="19807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dirty="0">
                <a:solidFill>
                  <a:schemeClr val="accent5">
                    <a:lumMod val="75000"/>
                  </a:schemeClr>
                </a:solidFill>
              </a:rPr>
              <a:t>大小寫</a:t>
            </a:r>
          </a:p>
        </p:txBody>
      </p:sp>
    </p:spTree>
    <p:extLst>
      <p:ext uri="{BB962C8B-B14F-4D97-AF65-F5344CB8AC3E}">
        <p14:creationId xmlns:p14="http://schemas.microsoft.com/office/powerpoint/2010/main" val="23858169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</a:p>
        </p:txBody>
      </p:sp>
      <p:sp>
        <p:nvSpPr>
          <p:cNvPr id="5" name="矩形 4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12" name="矩形 11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第三區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22" name="圓角矩形 21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290200" y="392111"/>
            <a:ext cx="354117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TW" altLang="en-US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特殊發音</a:t>
            </a:r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練習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Caps 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Scroll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 err="1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  <a:endParaRPr lang="en-US" altLang="zh-TW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84014" y="4970007"/>
            <a:ext cx="1032355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344875" y="2238061"/>
            <a:ext cx="45749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3985" y="2232856"/>
            <a:ext cx="457493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sz="32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1" name="矩形 40"/>
          <p:cNvSpPr/>
          <p:nvPr/>
        </p:nvSpPr>
        <p:spPr>
          <a:xfrm>
            <a:off x="11454524" y="2228126"/>
            <a:ext cx="49554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</a:p>
        </p:txBody>
      </p:sp>
      <p:sp>
        <p:nvSpPr>
          <p:cNvPr id="42" name="矩形 41"/>
          <p:cNvSpPr/>
          <p:nvPr/>
        </p:nvSpPr>
        <p:spPr>
          <a:xfrm>
            <a:off x="11454524" y="2860567"/>
            <a:ext cx="494129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4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4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450596" y="4276576"/>
            <a:ext cx="495542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5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05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^</a:t>
            </a:r>
            <a:r>
              <a:rPr lang="zh-TW" altLang="en-US" sz="1100" b="1" dirty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" name="矩形 50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9" name="矩形 58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Q</a:t>
            </a:r>
            <a:r>
              <a:rPr lang="zh-TW" altLang="en-US" sz="1100" b="1" dirty="0">
                <a:solidFill>
                  <a:schemeClr val="tx1"/>
                </a:solidFill>
              </a:rPr>
              <a:t>ㄆ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W</a:t>
            </a:r>
            <a:r>
              <a:rPr lang="zh-TW" altLang="en-US" sz="1100" b="1" dirty="0">
                <a:solidFill>
                  <a:schemeClr val="tx1"/>
                </a:solidFill>
              </a:rPr>
              <a:t>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1" name="矩形 70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5" name="矩形 74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6" name="矩形 75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9" name="矩形 78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0" name="矩形 79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3" name="矩形 82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4" name="矩形 83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>
                <a:solidFill>
                  <a:schemeClr val="tx1"/>
                </a:solidFill>
              </a:rPr>
              <a:t>ㄇ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矩形 85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F</a:t>
            </a:r>
            <a:r>
              <a:rPr lang="zh-TW" altLang="en-US" sz="1100" dirty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J </a:t>
            </a:r>
            <a:r>
              <a:rPr lang="zh-TW" altLang="en-US" sz="1100" dirty="0">
                <a:solidFill>
                  <a:schemeClr val="tx1"/>
                </a:solidFill>
              </a:rPr>
              <a:t> 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；ㄤ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95" name="矩形 94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96" name="矩形 95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8" name="矩形 97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106" name="矩形 105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108" name="矩形 107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0" name="矩形 109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17" name="物件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149365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4114" name="Image" r:id="rId23" imgW="2831400" imgH="2818800" progId="Photoshop.Image.7">
                  <p:embed/>
                </p:oleObj>
              </mc:Choice>
              <mc:Fallback>
                <p:oleObj name="Image" r:id="rId23" imgW="2831400" imgH="281880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" name="群組 117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119" name="矩形 11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123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12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125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126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27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28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29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30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31" name="向下箭號 130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2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38339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64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12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00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68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67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744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圓角矩形 3"/>
          <p:cNvSpPr/>
          <p:nvPr/>
        </p:nvSpPr>
        <p:spPr>
          <a:xfrm>
            <a:off x="8126202" y="1384883"/>
            <a:ext cx="1006414" cy="739455"/>
          </a:xfrm>
          <a:prstGeom prst="roundRect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ea"/>
                <a:ea typeface="+mj-ea"/>
              </a:rPr>
              <a:t>第二區</a:t>
            </a:r>
          </a:p>
        </p:txBody>
      </p:sp>
      <p:sp>
        <p:nvSpPr>
          <p:cNvPr id="5" name="矩形 4"/>
          <p:cNvSpPr/>
          <p:nvPr/>
        </p:nvSpPr>
        <p:spPr>
          <a:xfrm>
            <a:off x="7950581" y="3591453"/>
            <a:ext cx="530070" cy="487463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Delete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6" name="矩形 5"/>
          <p:cNvSpPr/>
          <p:nvPr/>
        </p:nvSpPr>
        <p:spPr>
          <a:xfrm>
            <a:off x="8550659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End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9150737" y="3591453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Down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63509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Insert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9" name="矩形 8"/>
          <p:cNvSpPr/>
          <p:nvPr/>
        </p:nvSpPr>
        <p:spPr>
          <a:xfrm>
            <a:off x="8563587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Home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sp>
        <p:nvSpPr>
          <p:cNvPr id="10" name="矩形 9"/>
          <p:cNvSpPr/>
          <p:nvPr/>
        </p:nvSpPr>
        <p:spPr>
          <a:xfrm>
            <a:off x="9163665" y="2961314"/>
            <a:ext cx="530070" cy="48746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000" dirty="0">
                <a:solidFill>
                  <a:schemeClr val="tx1"/>
                </a:solidFill>
              </a:rPr>
              <a:t>Page</a:t>
            </a:r>
          </a:p>
          <a:p>
            <a:r>
              <a:rPr lang="en-US" altLang="zh-TW" sz="1000" dirty="0">
                <a:solidFill>
                  <a:schemeClr val="tx1"/>
                </a:solidFill>
              </a:rPr>
              <a:t> up</a:t>
            </a:r>
            <a:endParaRPr lang="zh-TW" altLang="en-US" sz="1000" dirty="0">
              <a:solidFill>
                <a:schemeClr val="tx1"/>
              </a:solidFill>
            </a:endParaRPr>
          </a:p>
        </p:txBody>
      </p:sp>
      <p:grpSp>
        <p:nvGrpSpPr>
          <p:cNvPr id="11" name="群組 10"/>
          <p:cNvGrpSpPr/>
          <p:nvPr/>
        </p:nvGrpSpPr>
        <p:grpSpPr>
          <a:xfrm>
            <a:off x="8061849" y="4533740"/>
            <a:ext cx="1494375" cy="1016332"/>
            <a:chOff x="10138120" y="3857604"/>
            <a:chExt cx="1936778" cy="1343028"/>
          </a:xfrm>
        </p:grpSpPr>
        <p:sp>
          <p:nvSpPr>
            <p:cNvPr id="12" name="矩形 11"/>
            <p:cNvSpPr/>
            <p:nvPr/>
          </p:nvSpPr>
          <p:spPr>
            <a:xfrm>
              <a:off x="10138120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←</a:t>
              </a:r>
            </a:p>
          </p:txBody>
        </p:sp>
        <p:sp>
          <p:nvSpPr>
            <p:cNvPr id="13" name="矩形 12"/>
            <p:cNvSpPr/>
            <p:nvPr/>
          </p:nvSpPr>
          <p:spPr>
            <a:xfrm>
              <a:off x="10825958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↓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4" name="矩形 13"/>
            <p:cNvSpPr/>
            <p:nvPr/>
          </p:nvSpPr>
          <p:spPr>
            <a:xfrm>
              <a:off x="11489111" y="4614845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TW" sz="3600" b="1" dirty="0">
                  <a:solidFill>
                    <a:schemeClr val="tx1"/>
                  </a:solidFill>
                </a:rPr>
                <a:t>→</a:t>
              </a:r>
              <a:endParaRPr lang="zh-TW" altLang="en-US" sz="3600" b="1" dirty="0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0840245" y="3857604"/>
              <a:ext cx="585787" cy="585787"/>
            </a:xfrm>
            <a:prstGeom prst="rect">
              <a:avLst/>
            </a:prstGeom>
            <a:noFill/>
            <a:ln w="28575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zh-TW" altLang="en-US" sz="3600" b="1" dirty="0">
                  <a:solidFill>
                    <a:schemeClr val="tx1"/>
                  </a:solidFill>
                </a:rPr>
                <a:t>↑</a:t>
              </a:r>
            </a:p>
          </p:txBody>
        </p:sp>
      </p:grpSp>
      <p:sp>
        <p:nvSpPr>
          <p:cNvPr id="16" name="文字方塊 15"/>
          <p:cNvSpPr txBox="1"/>
          <p:nvPr/>
        </p:nvSpPr>
        <p:spPr>
          <a:xfrm>
            <a:off x="10374209" y="48171"/>
            <a:ext cx="87716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第三區</a:t>
            </a:r>
          </a:p>
        </p:txBody>
      </p:sp>
      <p:sp>
        <p:nvSpPr>
          <p:cNvPr id="17" name="圓角矩形 16"/>
          <p:cNvSpPr/>
          <p:nvPr/>
        </p:nvSpPr>
        <p:spPr>
          <a:xfrm>
            <a:off x="9796576" y="1224768"/>
            <a:ext cx="344264" cy="136566"/>
          </a:xfrm>
          <a:prstGeom prst="roundRect">
            <a:avLst/>
          </a:prstGeom>
          <a:effectLst>
            <a:glow rad="101600">
              <a:schemeClr val="accent4">
                <a:satMod val="175000"/>
                <a:alpha val="40000"/>
              </a:schemeClr>
            </a:glow>
          </a:effectLst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18" name="矩形 17"/>
          <p:cNvSpPr/>
          <p:nvPr/>
        </p:nvSpPr>
        <p:spPr>
          <a:xfrm>
            <a:off x="9716103" y="405149"/>
            <a:ext cx="535724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1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10438807" y="316273"/>
            <a:ext cx="585417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altLang="zh-TW" sz="5400" dirty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A</a:t>
            </a:r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9480149" y="274593"/>
            <a:ext cx="184731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endParaRPr lang="zh-TW" alt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  <p:pic>
        <p:nvPicPr>
          <p:cNvPr id="21" name="圖片 20"/>
          <p:cNvPicPr>
            <a:picLocks noChangeAspect="1"/>
          </p:cNvPicPr>
          <p:nvPr/>
        </p:nvPicPr>
        <p:blipFill>
          <a:blip r:embed="rId21" cstate="print">
            <a:extLst>
              <a:ext uri="{BEBA8EAE-BF5A-486C-A8C5-ECC9F3942E4B}">
                <a14:imgProps xmlns:a14="http://schemas.microsoft.com/office/drawing/2010/main">
                  <a14:imgLayer r:embed="rId22">
                    <a14:imgEffect>
                      <a14:backgroundRemoval t="9821" b="94643" l="9821" r="89732">
                        <a14:foregroundMark x1="56250" y1="78125" x2="56250" y2="7812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85025" y="496122"/>
            <a:ext cx="690031" cy="690031"/>
          </a:xfrm>
          <a:prstGeom prst="rect">
            <a:avLst/>
          </a:prstGeom>
        </p:spPr>
      </p:pic>
      <p:sp>
        <p:nvSpPr>
          <p:cNvPr id="22" name="圓角矩形 21"/>
          <p:cNvSpPr/>
          <p:nvPr/>
        </p:nvSpPr>
        <p:spPr>
          <a:xfrm>
            <a:off x="10539965" y="1224768"/>
            <a:ext cx="344264" cy="136566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sp>
        <p:nvSpPr>
          <p:cNvPr id="23" name="圓角矩形 22"/>
          <p:cNvSpPr/>
          <p:nvPr/>
        </p:nvSpPr>
        <p:spPr>
          <a:xfrm>
            <a:off x="11565939" y="1237885"/>
            <a:ext cx="344264" cy="136566"/>
          </a:xfrm>
          <a:prstGeom prst="roundRect">
            <a:avLst/>
          </a:prstGeom>
          <a:noFill/>
          <a:ln w="38100"/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>
              <a:noFill/>
            </a:endParaRPr>
          </a:p>
        </p:txBody>
      </p:sp>
      <p:sp>
        <p:nvSpPr>
          <p:cNvPr id="24" name="文字方塊 23"/>
          <p:cNvSpPr txBox="1"/>
          <p:nvPr/>
        </p:nvSpPr>
        <p:spPr>
          <a:xfrm>
            <a:off x="2290200" y="392111"/>
            <a:ext cx="110799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TW" altLang="en-US" dirty="0"/>
              <a:t>備用發音</a:t>
            </a:r>
          </a:p>
        </p:txBody>
      </p:sp>
      <p:sp>
        <p:nvSpPr>
          <p:cNvPr id="25" name="文字方塊 24"/>
          <p:cNvSpPr txBox="1"/>
          <p:nvPr/>
        </p:nvSpPr>
        <p:spPr>
          <a:xfrm>
            <a:off x="10449741" y="1361334"/>
            <a:ext cx="68204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Caps 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6" name="文字方塊 25"/>
          <p:cNvSpPr txBox="1"/>
          <p:nvPr/>
        </p:nvSpPr>
        <p:spPr>
          <a:xfrm>
            <a:off x="11429754" y="1363697"/>
            <a:ext cx="692305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TW" dirty="0"/>
              <a:t>Scroll</a:t>
            </a:r>
          </a:p>
          <a:p>
            <a:r>
              <a:rPr lang="en-US" altLang="zh-TW" dirty="0"/>
              <a:t>Lock</a:t>
            </a:r>
            <a:endParaRPr lang="zh-TW" altLang="en-US" dirty="0"/>
          </a:p>
        </p:txBody>
      </p:sp>
      <p:sp>
        <p:nvSpPr>
          <p:cNvPr id="27" name="矩形 26"/>
          <p:cNvSpPr/>
          <p:nvPr/>
        </p:nvSpPr>
        <p:spPr>
          <a:xfrm>
            <a:off x="979845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7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0337885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8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10893986" y="2860568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9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9798457" y="2245884"/>
            <a:ext cx="467916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Num</a:t>
            </a:r>
          </a:p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Lock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792222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1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342219" y="4268754"/>
            <a:ext cx="474150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2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893985" y="4268754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3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4" name="矩形 33"/>
          <p:cNvSpPr/>
          <p:nvPr/>
        </p:nvSpPr>
        <p:spPr>
          <a:xfrm>
            <a:off x="9803786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4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5" name="矩形 34"/>
          <p:cNvSpPr/>
          <p:nvPr/>
        </p:nvSpPr>
        <p:spPr>
          <a:xfrm>
            <a:off x="10340558" y="3553996"/>
            <a:ext cx="462586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5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6" name="矩形 35"/>
          <p:cNvSpPr/>
          <p:nvPr/>
        </p:nvSpPr>
        <p:spPr>
          <a:xfrm>
            <a:off x="10893986" y="3553996"/>
            <a:ext cx="457492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6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7" name="矩形 36"/>
          <p:cNvSpPr/>
          <p:nvPr/>
        </p:nvSpPr>
        <p:spPr>
          <a:xfrm>
            <a:off x="9792222" y="4970007"/>
            <a:ext cx="1024147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0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38" name="矩形 37"/>
          <p:cNvSpPr/>
          <p:nvPr/>
        </p:nvSpPr>
        <p:spPr>
          <a:xfrm>
            <a:off x="10893985" y="4970006"/>
            <a:ext cx="457493" cy="55292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‧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9" name="矩形 38"/>
          <p:cNvSpPr/>
          <p:nvPr/>
        </p:nvSpPr>
        <p:spPr>
          <a:xfrm>
            <a:off x="10344875" y="2238061"/>
            <a:ext cx="457492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/</a:t>
            </a:r>
            <a:endParaRPr lang="zh-TW" altLang="en-US" sz="11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0" name="矩形 39"/>
          <p:cNvSpPr/>
          <p:nvPr/>
        </p:nvSpPr>
        <p:spPr>
          <a:xfrm>
            <a:off x="10893985" y="2232856"/>
            <a:ext cx="457493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24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*</a:t>
            </a:r>
          </a:p>
        </p:txBody>
      </p:sp>
      <p:sp>
        <p:nvSpPr>
          <p:cNvPr id="41" name="矩形 40"/>
          <p:cNvSpPr/>
          <p:nvPr/>
        </p:nvSpPr>
        <p:spPr>
          <a:xfrm>
            <a:off x="11461108" y="2228126"/>
            <a:ext cx="488958" cy="474177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─</a:t>
            </a:r>
          </a:p>
        </p:txBody>
      </p:sp>
      <p:sp>
        <p:nvSpPr>
          <p:cNvPr id="42" name="矩形 41"/>
          <p:cNvSpPr/>
          <p:nvPr/>
        </p:nvSpPr>
        <p:spPr>
          <a:xfrm>
            <a:off x="11454524" y="2860567"/>
            <a:ext cx="494129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2800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+</a:t>
            </a:r>
            <a:endParaRPr lang="zh-TW" altLang="en-US" sz="2800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1451001" y="4276576"/>
            <a:ext cx="519920" cy="1246353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Enter</a:t>
            </a:r>
            <a:endParaRPr lang="zh-TW" altLang="en-US" sz="1100" b="1" dirty="0">
              <a:solidFill>
                <a:schemeClr val="tx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7137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~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`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5" name="矩形 44"/>
          <p:cNvSpPr/>
          <p:nvPr/>
        </p:nvSpPr>
        <p:spPr>
          <a:xfrm>
            <a:off x="69756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!</a:t>
            </a:r>
            <a:r>
              <a:rPr lang="zh-TW" altLang="en-US" sz="1100" b="1" dirty="0">
                <a:solidFill>
                  <a:schemeClr val="tx1"/>
                </a:solidFill>
              </a:rPr>
              <a:t> ㄅ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223750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@</a:t>
            </a:r>
            <a:r>
              <a:rPr lang="zh-TW" altLang="en-US" sz="1100" b="1" dirty="0">
                <a:solidFill>
                  <a:schemeClr val="tx1"/>
                </a:solidFill>
              </a:rPr>
              <a:t>ㄉ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74993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#</a:t>
            </a:r>
            <a:r>
              <a:rPr lang="en-US" altLang="zh-TW" sz="1100" b="1" dirty="0">
                <a:solidFill>
                  <a:schemeClr val="tx1"/>
                </a:solidFill>
                <a:latin typeface="MS Gothic" panose="020B0609070205080204" pitchFamily="49" charset="-128"/>
                <a:ea typeface="MS Gothic" panose="020B0609070205080204" pitchFamily="49" charset="-128"/>
              </a:rPr>
              <a:t>∨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3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227612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$  </a:t>
            </a:r>
            <a:r>
              <a:rPr lang="en-US" altLang="zh-TW" sz="1100" b="1" dirty="0">
                <a:solidFill>
                  <a:schemeClr val="tx1"/>
                </a:solidFill>
                <a:latin typeface="MV Boli" panose="02000500030200090000" pitchFamily="2" charset="0"/>
                <a:cs typeface="MV Boli" panose="02000500030200090000" pitchFamily="2" charset="0"/>
              </a:rPr>
              <a:t>`</a:t>
            </a:r>
            <a:br>
              <a:rPr lang="en-US" altLang="zh-TW" sz="1100" b="1" dirty="0">
                <a:solidFill>
                  <a:schemeClr val="tx1"/>
                </a:solidFill>
              </a:rPr>
            </a:br>
            <a:r>
              <a:rPr lang="en-US" altLang="zh-TW" sz="1100" b="1" dirty="0">
                <a:solidFill>
                  <a:schemeClr val="tx1"/>
                </a:solidFill>
              </a:rPr>
              <a:t>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2802309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% </a:t>
            </a:r>
            <a:r>
              <a:rPr lang="zh-TW" altLang="en-US" sz="1100" b="1" dirty="0">
                <a:solidFill>
                  <a:schemeClr val="tx1"/>
                </a:solidFill>
              </a:rPr>
              <a:t>ㄓ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3328495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^</a:t>
            </a:r>
            <a:r>
              <a:rPr lang="zh-TW" altLang="en-US" sz="1100" b="1" dirty="0">
                <a:solidFill>
                  <a:schemeClr val="tx1"/>
                </a:solidFill>
              </a:rPr>
              <a:t>  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6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51" name="矩形 50"/>
          <p:cNvSpPr/>
          <p:nvPr/>
        </p:nvSpPr>
        <p:spPr>
          <a:xfrm>
            <a:off x="3854682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&amp; 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r>
              <a:rPr lang="en-US" altLang="zh-TW" sz="1100" b="1" dirty="0">
                <a:solidFill>
                  <a:schemeClr val="tx1"/>
                </a:solidFill>
              </a:rPr>
              <a:t>‧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7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4380868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*</a:t>
            </a:r>
            <a:r>
              <a:rPr lang="zh-TW" altLang="en-US" sz="1100" b="1" dirty="0">
                <a:solidFill>
                  <a:schemeClr val="tx1"/>
                </a:solidFill>
              </a:rPr>
              <a:t>ㄚ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3" name="矩形 52"/>
          <p:cNvSpPr/>
          <p:nvPr/>
        </p:nvSpPr>
        <p:spPr>
          <a:xfrm>
            <a:off x="4907054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( </a:t>
            </a:r>
            <a:r>
              <a:rPr lang="zh-TW" altLang="en-US" sz="1100" b="1" dirty="0">
                <a:solidFill>
                  <a:schemeClr val="tx1"/>
                </a:solidFill>
              </a:rPr>
              <a:t>ㄞ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4" name="矩形 53"/>
          <p:cNvSpPr/>
          <p:nvPr/>
        </p:nvSpPr>
        <p:spPr>
          <a:xfrm>
            <a:off x="5433241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)</a:t>
            </a:r>
            <a:r>
              <a:rPr lang="zh-TW" altLang="en-US" sz="1100" b="1" dirty="0">
                <a:solidFill>
                  <a:schemeClr val="tx1"/>
                </a:solidFill>
              </a:rPr>
              <a:t>  ㄢ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0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5" name="矩形 54"/>
          <p:cNvSpPr/>
          <p:nvPr/>
        </p:nvSpPr>
        <p:spPr>
          <a:xfrm>
            <a:off x="5959427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_ </a:t>
            </a:r>
            <a:r>
              <a:rPr lang="zh-TW" altLang="en-US" sz="1100" b="1" dirty="0">
                <a:solidFill>
                  <a:schemeClr val="tx1"/>
                </a:solidFill>
              </a:rPr>
              <a:t>ㄦ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-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6" name="矩形 55"/>
          <p:cNvSpPr/>
          <p:nvPr/>
        </p:nvSpPr>
        <p:spPr>
          <a:xfrm>
            <a:off x="6485613" y="299658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+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=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7" name="矩形 56"/>
          <p:cNvSpPr/>
          <p:nvPr/>
        </p:nvSpPr>
        <p:spPr>
          <a:xfrm>
            <a:off x="7034904" y="2996587"/>
            <a:ext cx="796820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Backspace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71377" y="2412020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Esc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59" name="矩形 58"/>
          <p:cNvSpPr/>
          <p:nvPr/>
        </p:nvSpPr>
        <p:spPr>
          <a:xfrm>
            <a:off x="91083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Q</a:t>
            </a:r>
            <a:r>
              <a:rPr lang="zh-TW" altLang="en-US" sz="1100" b="1" dirty="0">
                <a:solidFill>
                  <a:schemeClr val="tx1"/>
                </a:solidFill>
              </a:rPr>
              <a:t>ㄆ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en-US" altLang="zh-TW" sz="1100" b="1" dirty="0">
                <a:solidFill>
                  <a:schemeClr val="tx1"/>
                </a:solidFill>
              </a:rPr>
              <a:t>  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60" name="矩形 59"/>
          <p:cNvSpPr/>
          <p:nvPr/>
        </p:nvSpPr>
        <p:spPr>
          <a:xfrm>
            <a:off x="1437024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W</a:t>
            </a:r>
            <a:r>
              <a:rPr lang="zh-TW" altLang="en-US" sz="1100" b="1" dirty="0">
                <a:solidFill>
                  <a:schemeClr val="tx1"/>
                </a:solidFill>
              </a:rPr>
              <a:t>ㄊ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61" name="矩形 60"/>
          <p:cNvSpPr/>
          <p:nvPr/>
        </p:nvSpPr>
        <p:spPr>
          <a:xfrm>
            <a:off x="196321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E</a:t>
            </a:r>
            <a:r>
              <a:rPr lang="zh-TW" altLang="en-US" sz="1100" dirty="0">
                <a:solidFill>
                  <a:schemeClr val="tx1"/>
                </a:solidFill>
              </a:rPr>
              <a:t> ㄍ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2" name="矩形 61"/>
          <p:cNvSpPr/>
          <p:nvPr/>
        </p:nvSpPr>
        <p:spPr>
          <a:xfrm>
            <a:off x="2489397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R</a:t>
            </a:r>
            <a:r>
              <a:rPr lang="zh-TW" altLang="en-US" sz="1100" dirty="0">
                <a:solidFill>
                  <a:schemeClr val="tx1"/>
                </a:solidFill>
              </a:rPr>
              <a:t> ㄐ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3" name="矩形 62"/>
          <p:cNvSpPr/>
          <p:nvPr/>
        </p:nvSpPr>
        <p:spPr>
          <a:xfrm>
            <a:off x="3015583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</a:t>
            </a:r>
            <a:r>
              <a:rPr lang="zh-TW" altLang="en-US" sz="1100" dirty="0">
                <a:solidFill>
                  <a:schemeClr val="tx1"/>
                </a:solidFill>
              </a:rPr>
              <a:t> ㄔ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4" name="矩形 63"/>
          <p:cNvSpPr/>
          <p:nvPr/>
        </p:nvSpPr>
        <p:spPr>
          <a:xfrm>
            <a:off x="3541770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Y</a:t>
            </a:r>
            <a:r>
              <a:rPr lang="zh-TW" altLang="en-US" sz="1100" dirty="0">
                <a:solidFill>
                  <a:schemeClr val="tx1"/>
                </a:solidFill>
              </a:rPr>
              <a:t> ㄗ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4067956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U</a:t>
            </a:r>
            <a:r>
              <a:rPr lang="zh-TW" altLang="en-US" sz="1100" dirty="0">
                <a:solidFill>
                  <a:schemeClr val="tx1"/>
                </a:solidFill>
              </a:rPr>
              <a:t> ㄧ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6" name="矩形 65"/>
          <p:cNvSpPr/>
          <p:nvPr/>
        </p:nvSpPr>
        <p:spPr>
          <a:xfrm>
            <a:off x="4594142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I </a:t>
            </a:r>
            <a:r>
              <a:rPr lang="zh-TW" altLang="en-US" sz="1100" dirty="0">
                <a:solidFill>
                  <a:schemeClr val="tx1"/>
                </a:solidFill>
              </a:rPr>
              <a:t>ㄛ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7" name="矩形 66"/>
          <p:cNvSpPr/>
          <p:nvPr/>
        </p:nvSpPr>
        <p:spPr>
          <a:xfrm>
            <a:off x="5120328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O </a:t>
            </a:r>
            <a:r>
              <a:rPr lang="zh-TW" altLang="en-US" sz="1100" dirty="0">
                <a:solidFill>
                  <a:schemeClr val="tx1"/>
                </a:solidFill>
              </a:rPr>
              <a:t>ㄟ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8" name="矩形 67"/>
          <p:cNvSpPr/>
          <p:nvPr/>
        </p:nvSpPr>
        <p:spPr>
          <a:xfrm>
            <a:off x="5646515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P</a:t>
            </a:r>
            <a:r>
              <a:rPr lang="zh-TW" altLang="en-US" sz="1100" dirty="0">
                <a:solidFill>
                  <a:schemeClr val="tx1"/>
                </a:solidFill>
              </a:rPr>
              <a:t> ㄣ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69" name="矩形 68"/>
          <p:cNvSpPr/>
          <p:nvPr/>
        </p:nvSpPr>
        <p:spPr>
          <a:xfrm>
            <a:off x="6172701" y="3559898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{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[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0" name="矩形 69"/>
          <p:cNvSpPr/>
          <p:nvPr/>
        </p:nvSpPr>
        <p:spPr>
          <a:xfrm>
            <a:off x="6710917" y="3559897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}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]</a:t>
            </a:r>
          </a:p>
        </p:txBody>
      </p:sp>
      <p:sp>
        <p:nvSpPr>
          <p:cNvPr id="71" name="矩形 70"/>
          <p:cNvSpPr/>
          <p:nvPr/>
        </p:nvSpPr>
        <p:spPr>
          <a:xfrm>
            <a:off x="7248183" y="3559898"/>
            <a:ext cx="58354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|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\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2" name="矩形 71"/>
          <p:cNvSpPr/>
          <p:nvPr/>
        </p:nvSpPr>
        <p:spPr>
          <a:xfrm>
            <a:off x="171377" y="3559897"/>
            <a:ext cx="68699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Tab</a:t>
            </a:r>
            <a:br>
              <a:rPr lang="en-US" altLang="zh-TW" sz="1100" dirty="0">
                <a:solidFill>
                  <a:schemeClr val="tx1"/>
                </a:solidFill>
              </a:rPr>
            </a:br>
            <a:r>
              <a:rPr lang="en-US" altLang="zh-TW" sz="1100" dirty="0">
                <a:solidFill>
                  <a:schemeClr val="tx1"/>
                </a:solidFill>
              </a:rPr>
              <a:t>|</a:t>
            </a:r>
            <a:r>
              <a:rPr lang="en-US" altLang="zh-TW" sz="1100" dirty="0">
                <a:solidFill>
                  <a:schemeClr val="tx1"/>
                </a:solidFill>
                <a:sym typeface="Wingdings 3" panose="05040102010807070707" pitchFamily="18" charset="2"/>
              </a:rPr>
              <a:t>|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73" name="矩形 72"/>
          <p:cNvSpPr/>
          <p:nvPr/>
        </p:nvSpPr>
        <p:spPr>
          <a:xfrm>
            <a:off x="9633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4" name="矩形 73"/>
          <p:cNvSpPr/>
          <p:nvPr/>
        </p:nvSpPr>
        <p:spPr>
          <a:xfrm>
            <a:off x="151870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F2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5" name="矩形 74"/>
          <p:cNvSpPr/>
          <p:nvPr/>
        </p:nvSpPr>
        <p:spPr>
          <a:xfrm>
            <a:off x="2074105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F3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6" name="矩形 75"/>
          <p:cNvSpPr/>
          <p:nvPr/>
        </p:nvSpPr>
        <p:spPr>
          <a:xfrm>
            <a:off x="2629504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F4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7" name="矩形 76"/>
          <p:cNvSpPr/>
          <p:nvPr/>
        </p:nvSpPr>
        <p:spPr>
          <a:xfrm>
            <a:off x="5691812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F9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78" name="矩形 77"/>
          <p:cNvSpPr/>
          <p:nvPr/>
        </p:nvSpPr>
        <p:spPr>
          <a:xfrm>
            <a:off x="624721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F10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79" name="矩形 78"/>
          <p:cNvSpPr/>
          <p:nvPr/>
        </p:nvSpPr>
        <p:spPr>
          <a:xfrm>
            <a:off x="68026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F11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0" name="矩形 79"/>
          <p:cNvSpPr/>
          <p:nvPr/>
        </p:nvSpPr>
        <p:spPr>
          <a:xfrm>
            <a:off x="735800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F12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1" name="矩形 80"/>
          <p:cNvSpPr/>
          <p:nvPr/>
        </p:nvSpPr>
        <p:spPr>
          <a:xfrm>
            <a:off x="3327560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F5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2" name="矩形 81"/>
          <p:cNvSpPr/>
          <p:nvPr/>
        </p:nvSpPr>
        <p:spPr>
          <a:xfrm>
            <a:off x="3882958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F6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3" name="矩形 82"/>
          <p:cNvSpPr/>
          <p:nvPr/>
        </p:nvSpPr>
        <p:spPr>
          <a:xfrm>
            <a:off x="4438357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F7</a:t>
            </a:r>
            <a:r>
              <a:rPr lang="zh-TW" altLang="en-US" sz="1100" b="1" dirty="0">
                <a:solidFill>
                  <a:schemeClr val="tx1"/>
                </a:solidFill>
              </a:rPr>
              <a:t>　</a:t>
            </a:r>
          </a:p>
        </p:txBody>
      </p:sp>
      <p:sp>
        <p:nvSpPr>
          <p:cNvPr id="84" name="矩形 83"/>
          <p:cNvSpPr/>
          <p:nvPr/>
        </p:nvSpPr>
        <p:spPr>
          <a:xfrm>
            <a:off x="4993756" y="2433276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TW" sz="1100" b="1" dirty="0">
                <a:solidFill>
                  <a:schemeClr val="tx1"/>
                </a:solidFill>
              </a:rPr>
              <a:t>F8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85" name="矩形 84"/>
          <p:cNvSpPr/>
          <p:nvPr/>
        </p:nvSpPr>
        <p:spPr>
          <a:xfrm>
            <a:off x="1071354" y="4070063"/>
            <a:ext cx="43714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</a:t>
            </a:r>
            <a:r>
              <a:rPr lang="zh-TW" altLang="en-US" sz="1100" b="1" dirty="0">
                <a:solidFill>
                  <a:schemeClr val="tx1"/>
                </a:solidFill>
              </a:rPr>
              <a:t>ㄇ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86" name="矩形 85"/>
          <p:cNvSpPr/>
          <p:nvPr/>
        </p:nvSpPr>
        <p:spPr>
          <a:xfrm>
            <a:off x="157300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S</a:t>
            </a:r>
            <a:r>
              <a:rPr lang="zh-TW" altLang="en-US" sz="1100" dirty="0">
                <a:solidFill>
                  <a:schemeClr val="tx1"/>
                </a:solidFill>
              </a:rPr>
              <a:t> ㄋ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7" name="矩形 86"/>
          <p:cNvSpPr/>
          <p:nvPr/>
        </p:nvSpPr>
        <p:spPr>
          <a:xfrm>
            <a:off x="2099190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D</a:t>
            </a:r>
            <a:r>
              <a:rPr lang="zh-TW" altLang="en-US" sz="1100" dirty="0">
                <a:solidFill>
                  <a:schemeClr val="tx1"/>
                </a:solidFill>
              </a:rPr>
              <a:t> ㄎ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8" name="矩形 87"/>
          <p:cNvSpPr/>
          <p:nvPr/>
        </p:nvSpPr>
        <p:spPr>
          <a:xfrm>
            <a:off x="2625376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F</a:t>
            </a:r>
            <a:r>
              <a:rPr lang="zh-TW" altLang="en-US" sz="1100" dirty="0">
                <a:solidFill>
                  <a:schemeClr val="tx1"/>
                </a:solidFill>
              </a:rPr>
              <a:t> ㄑ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89" name="矩形 88"/>
          <p:cNvSpPr/>
          <p:nvPr/>
        </p:nvSpPr>
        <p:spPr>
          <a:xfrm>
            <a:off x="3151563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G</a:t>
            </a:r>
            <a:r>
              <a:rPr lang="zh-TW" altLang="en-US" sz="1100" dirty="0">
                <a:solidFill>
                  <a:schemeClr val="tx1"/>
                </a:solidFill>
              </a:rPr>
              <a:t> ㄕ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0" name="矩形 89"/>
          <p:cNvSpPr/>
          <p:nvPr/>
        </p:nvSpPr>
        <p:spPr>
          <a:xfrm>
            <a:off x="3677749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H</a:t>
            </a:r>
            <a:r>
              <a:rPr lang="zh-TW" altLang="en-US" sz="1100" dirty="0">
                <a:solidFill>
                  <a:schemeClr val="tx1"/>
                </a:solidFill>
              </a:rPr>
              <a:t> ㄘ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1" name="矩形 90"/>
          <p:cNvSpPr/>
          <p:nvPr/>
        </p:nvSpPr>
        <p:spPr>
          <a:xfrm>
            <a:off x="4203935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J </a:t>
            </a:r>
            <a:r>
              <a:rPr lang="zh-TW" altLang="en-US" sz="1100" dirty="0">
                <a:solidFill>
                  <a:schemeClr val="tx1"/>
                </a:solidFill>
              </a:rPr>
              <a:t> ㄨ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2" name="矩形 91"/>
          <p:cNvSpPr/>
          <p:nvPr/>
        </p:nvSpPr>
        <p:spPr>
          <a:xfrm>
            <a:off x="4730122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K</a:t>
            </a:r>
            <a:r>
              <a:rPr lang="zh-TW" altLang="en-US" sz="1100" dirty="0">
                <a:solidFill>
                  <a:schemeClr val="tx1"/>
                </a:solidFill>
              </a:rPr>
              <a:t>ㄜ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3" name="矩形 92"/>
          <p:cNvSpPr/>
          <p:nvPr/>
        </p:nvSpPr>
        <p:spPr>
          <a:xfrm>
            <a:off x="5256308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L</a:t>
            </a:r>
            <a:r>
              <a:rPr lang="zh-TW" altLang="en-US" sz="1100" dirty="0">
                <a:solidFill>
                  <a:schemeClr val="tx1"/>
                </a:solidFill>
              </a:rPr>
              <a:t> ㄠ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4" name="矩形 93"/>
          <p:cNvSpPr/>
          <p:nvPr/>
        </p:nvSpPr>
        <p:spPr>
          <a:xfrm>
            <a:off x="5782494" y="407006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；ㄤ</a:t>
            </a:r>
            <a:endParaRPr lang="en-US" altLang="zh-TW" sz="1100" b="1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；</a:t>
            </a:r>
          </a:p>
        </p:txBody>
      </p:sp>
      <p:sp>
        <p:nvSpPr>
          <p:cNvPr id="95" name="矩形 94"/>
          <p:cNvSpPr/>
          <p:nvPr/>
        </p:nvSpPr>
        <p:spPr>
          <a:xfrm>
            <a:off x="6320710" y="4070061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“</a:t>
            </a:r>
          </a:p>
          <a:p>
            <a:r>
              <a:rPr lang="en-US" altLang="zh-TW" sz="1100" dirty="0">
                <a:solidFill>
                  <a:schemeClr val="tx1"/>
                </a:solidFill>
              </a:rPr>
              <a:t>‘</a:t>
            </a:r>
          </a:p>
        </p:txBody>
      </p:sp>
      <p:sp>
        <p:nvSpPr>
          <p:cNvPr id="96" name="矩形 95"/>
          <p:cNvSpPr/>
          <p:nvPr/>
        </p:nvSpPr>
        <p:spPr>
          <a:xfrm>
            <a:off x="6857976" y="4070063"/>
            <a:ext cx="973748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Enter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97" name="矩形 96"/>
          <p:cNvSpPr/>
          <p:nvPr/>
        </p:nvSpPr>
        <p:spPr>
          <a:xfrm>
            <a:off x="171376" y="4070061"/>
            <a:ext cx="815041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Caps</a:t>
            </a:r>
          </a:p>
          <a:p>
            <a:r>
              <a:rPr lang="en-US" altLang="zh-TW" sz="1100" b="1" dirty="0">
                <a:solidFill>
                  <a:schemeClr val="tx1"/>
                </a:solidFill>
              </a:rPr>
              <a:t>Lock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98" name="矩形 97"/>
          <p:cNvSpPr/>
          <p:nvPr/>
        </p:nvSpPr>
        <p:spPr>
          <a:xfrm>
            <a:off x="1148171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Z </a:t>
            </a:r>
            <a:r>
              <a:rPr lang="zh-TW" altLang="en-US" sz="1100" dirty="0">
                <a:solidFill>
                  <a:schemeClr val="tx1"/>
                </a:solidFill>
              </a:rPr>
              <a:t>ㄈ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99" name="矩形 98"/>
          <p:cNvSpPr/>
          <p:nvPr/>
        </p:nvSpPr>
        <p:spPr>
          <a:xfrm>
            <a:off x="1674358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X</a:t>
            </a:r>
            <a:r>
              <a:rPr lang="zh-TW" altLang="en-US" sz="1100" dirty="0">
                <a:solidFill>
                  <a:schemeClr val="tx1"/>
                </a:solidFill>
              </a:rPr>
              <a:t> ㄌ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0" name="矩形 99"/>
          <p:cNvSpPr/>
          <p:nvPr/>
        </p:nvSpPr>
        <p:spPr>
          <a:xfrm>
            <a:off x="2200544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C</a:t>
            </a:r>
            <a:r>
              <a:rPr lang="zh-TW" altLang="en-US" sz="1100" dirty="0">
                <a:solidFill>
                  <a:schemeClr val="tx1"/>
                </a:solidFill>
              </a:rPr>
              <a:t> ㄏ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1" name="矩形 100"/>
          <p:cNvSpPr/>
          <p:nvPr/>
        </p:nvSpPr>
        <p:spPr>
          <a:xfrm>
            <a:off x="2726730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V</a:t>
            </a:r>
            <a:r>
              <a:rPr lang="zh-TW" altLang="en-US" sz="1100" dirty="0">
                <a:solidFill>
                  <a:schemeClr val="tx1"/>
                </a:solidFill>
              </a:rPr>
              <a:t> ㄒ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2" name="矩形 101"/>
          <p:cNvSpPr/>
          <p:nvPr/>
        </p:nvSpPr>
        <p:spPr>
          <a:xfrm>
            <a:off x="3252917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B</a:t>
            </a:r>
            <a:r>
              <a:rPr lang="zh-TW" altLang="en-US" sz="1100" dirty="0">
                <a:solidFill>
                  <a:schemeClr val="tx1"/>
                </a:solidFill>
              </a:rPr>
              <a:t> ㄖ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3" name="矩形 102"/>
          <p:cNvSpPr/>
          <p:nvPr/>
        </p:nvSpPr>
        <p:spPr>
          <a:xfrm>
            <a:off x="3779103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N</a:t>
            </a:r>
            <a:r>
              <a:rPr lang="zh-TW" altLang="en-US" sz="1100" dirty="0">
                <a:solidFill>
                  <a:schemeClr val="tx1"/>
                </a:solidFill>
              </a:rPr>
              <a:t> 厶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4" name="矩形 103"/>
          <p:cNvSpPr/>
          <p:nvPr/>
        </p:nvSpPr>
        <p:spPr>
          <a:xfrm>
            <a:off x="4305289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M</a:t>
            </a:r>
            <a:r>
              <a:rPr lang="zh-TW" altLang="en-US" sz="1100" dirty="0">
                <a:solidFill>
                  <a:schemeClr val="tx1"/>
                </a:solidFill>
              </a:rPr>
              <a:t> ㄩ</a:t>
            </a:r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5" name="矩形 104"/>
          <p:cNvSpPr/>
          <p:nvPr/>
        </p:nvSpPr>
        <p:spPr>
          <a:xfrm>
            <a:off x="4831476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&lt;</a:t>
            </a:r>
            <a:r>
              <a:rPr lang="zh-TW" altLang="en-US" sz="1100" dirty="0">
                <a:solidFill>
                  <a:schemeClr val="tx1"/>
                </a:solidFill>
              </a:rPr>
              <a:t> ㄝ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zh-TW" altLang="en-US" sz="1100" dirty="0">
                <a:solidFill>
                  <a:schemeClr val="tx1"/>
                </a:solidFill>
              </a:rPr>
              <a:t>，</a:t>
            </a:r>
          </a:p>
        </p:txBody>
      </p:sp>
      <p:sp>
        <p:nvSpPr>
          <p:cNvPr id="106" name="矩形 105"/>
          <p:cNvSpPr/>
          <p:nvPr/>
        </p:nvSpPr>
        <p:spPr>
          <a:xfrm>
            <a:off x="5357662" y="4580224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&gt;</a:t>
            </a:r>
            <a:r>
              <a:rPr lang="zh-TW" altLang="en-US" sz="1100" dirty="0">
                <a:solidFill>
                  <a:schemeClr val="tx1"/>
                </a:solidFill>
              </a:rPr>
              <a:t> ㄡ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‧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07" name="矩形 106"/>
          <p:cNvSpPr/>
          <p:nvPr/>
        </p:nvSpPr>
        <p:spPr>
          <a:xfrm>
            <a:off x="5895877" y="458022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?</a:t>
            </a:r>
            <a:r>
              <a:rPr lang="zh-TW" altLang="en-US" sz="1100" dirty="0">
                <a:solidFill>
                  <a:schemeClr val="tx1"/>
                </a:solidFill>
              </a:rPr>
              <a:t> ㄥ</a:t>
            </a:r>
            <a:endParaRPr lang="en-US" altLang="zh-TW" sz="1100" dirty="0">
              <a:solidFill>
                <a:schemeClr val="tx1"/>
              </a:solidFill>
            </a:endParaRPr>
          </a:p>
          <a:p>
            <a:r>
              <a:rPr lang="en-US" altLang="zh-TW" sz="1100" dirty="0">
                <a:solidFill>
                  <a:schemeClr val="tx1"/>
                </a:solidFill>
              </a:rPr>
              <a:t>/</a:t>
            </a:r>
          </a:p>
        </p:txBody>
      </p:sp>
      <p:sp>
        <p:nvSpPr>
          <p:cNvPr id="108" name="矩形 107"/>
          <p:cNvSpPr/>
          <p:nvPr/>
        </p:nvSpPr>
        <p:spPr>
          <a:xfrm>
            <a:off x="6433143" y="4580224"/>
            <a:ext cx="1375917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zh-TW" altLang="en-US" sz="1100" b="1" dirty="0">
                <a:solidFill>
                  <a:schemeClr val="tx1"/>
                </a:solidFill>
              </a:rPr>
              <a:t>  </a:t>
            </a:r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09" name="矩形 108"/>
          <p:cNvSpPr/>
          <p:nvPr/>
        </p:nvSpPr>
        <p:spPr>
          <a:xfrm>
            <a:off x="171376" y="4590843"/>
            <a:ext cx="901217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Shift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sp>
        <p:nvSpPr>
          <p:cNvPr id="110" name="矩形 109"/>
          <p:cNvSpPr/>
          <p:nvPr/>
        </p:nvSpPr>
        <p:spPr>
          <a:xfrm>
            <a:off x="986417" y="513289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1" name="矩形 110"/>
          <p:cNvSpPr/>
          <p:nvPr/>
        </p:nvSpPr>
        <p:spPr>
          <a:xfrm>
            <a:off x="1570372" y="5132893"/>
            <a:ext cx="473716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dirty="0">
                <a:solidFill>
                  <a:schemeClr val="tx1"/>
                </a:solidFill>
              </a:rPr>
              <a:t>ALT</a:t>
            </a:r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2" name="矩形 111"/>
          <p:cNvSpPr/>
          <p:nvPr/>
        </p:nvSpPr>
        <p:spPr>
          <a:xfrm>
            <a:off x="2200544" y="5132894"/>
            <a:ext cx="3157118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  <a:p>
            <a:endParaRPr lang="zh-TW" altLang="en-US" sz="1100" dirty="0">
              <a:solidFill>
                <a:schemeClr val="tx1"/>
              </a:solidFill>
            </a:endParaRPr>
          </a:p>
        </p:txBody>
      </p:sp>
      <p:sp>
        <p:nvSpPr>
          <p:cNvPr id="113" name="矩形 112"/>
          <p:cNvSpPr/>
          <p:nvPr/>
        </p:nvSpPr>
        <p:spPr>
          <a:xfrm>
            <a:off x="5485710" y="5143513"/>
            <a:ext cx="473716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ALT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4" name="矩形 113"/>
          <p:cNvSpPr/>
          <p:nvPr/>
        </p:nvSpPr>
        <p:spPr>
          <a:xfrm>
            <a:off x="6057667" y="5143513"/>
            <a:ext cx="800309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lang="en-US" altLang="zh-TW" sz="1100" dirty="0">
              <a:solidFill>
                <a:schemeClr val="tx1"/>
              </a:solidFill>
            </a:endParaRPr>
          </a:p>
        </p:txBody>
      </p:sp>
      <p:sp>
        <p:nvSpPr>
          <p:cNvPr id="115" name="矩形 114"/>
          <p:cNvSpPr/>
          <p:nvPr/>
        </p:nvSpPr>
        <p:spPr>
          <a:xfrm>
            <a:off x="6948249" y="5132894"/>
            <a:ext cx="860811" cy="435768"/>
          </a:xfrm>
          <a:prstGeom prst="rect">
            <a:avLst/>
          </a:prstGeom>
          <a:noFill/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endParaRPr lang="zh-TW" altLang="en-US" sz="1100" b="1" dirty="0">
              <a:solidFill>
                <a:schemeClr val="tx1"/>
              </a:solidFill>
            </a:endParaRPr>
          </a:p>
        </p:txBody>
      </p:sp>
      <p:sp>
        <p:nvSpPr>
          <p:cNvPr id="116" name="矩形 115"/>
          <p:cNvSpPr/>
          <p:nvPr/>
        </p:nvSpPr>
        <p:spPr>
          <a:xfrm>
            <a:off x="171376" y="5143513"/>
            <a:ext cx="686992" cy="435768"/>
          </a:xfrm>
          <a:prstGeom prst="rect">
            <a:avLst/>
          </a:prstGeom>
          <a:solidFill>
            <a:schemeClr val="bg1"/>
          </a:solidFill>
          <a:ln w="285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TW" sz="1100" b="1" dirty="0">
                <a:solidFill>
                  <a:schemeClr val="tx1"/>
                </a:solidFill>
              </a:rPr>
              <a:t>Ctrl</a:t>
            </a:r>
            <a:r>
              <a:rPr lang="zh-TW" altLang="en-US" sz="1100" b="1" dirty="0">
                <a:solidFill>
                  <a:schemeClr val="tx1"/>
                </a:solidFill>
              </a:rPr>
              <a:t> </a:t>
            </a:r>
          </a:p>
        </p:txBody>
      </p:sp>
      <p:graphicFrame>
        <p:nvGraphicFramePr>
          <p:cNvPr id="117" name="物件 116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1675149365"/>
              </p:ext>
            </p:extLst>
          </p:nvPr>
        </p:nvGraphicFramePr>
        <p:xfrm>
          <a:off x="1071355" y="5207336"/>
          <a:ext cx="278537" cy="255075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5138" name="Image" r:id="rId23" imgW="2831400" imgH="2818800" progId="Photoshop.Image.7">
                  <p:embed/>
                </p:oleObj>
              </mc:Choice>
              <mc:Fallback>
                <p:oleObj name="Image" r:id="rId23" imgW="2831400" imgH="2818800" progId="Photoshop.Image.7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071355" y="5207336"/>
                        <a:ext cx="278537" cy="255075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18" name="群組 117"/>
          <p:cNvGrpSpPr/>
          <p:nvPr/>
        </p:nvGrpSpPr>
        <p:grpSpPr>
          <a:xfrm>
            <a:off x="6106877" y="5186078"/>
            <a:ext cx="337820" cy="361325"/>
            <a:chOff x="4099020" y="5672138"/>
            <a:chExt cx="698189" cy="771525"/>
          </a:xfrm>
        </p:grpSpPr>
        <p:sp>
          <p:nvSpPr>
            <p:cNvPr id="119" name="矩形 118"/>
            <p:cNvSpPr/>
            <p:nvPr/>
          </p:nvSpPr>
          <p:spPr>
            <a:xfrm>
              <a:off x="4099020" y="5672138"/>
              <a:ext cx="698189" cy="771525"/>
            </a:xfrm>
            <a:prstGeom prst="rect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0" name="矩形 119"/>
            <p:cNvSpPr/>
            <p:nvPr/>
          </p:nvSpPr>
          <p:spPr>
            <a:xfrm>
              <a:off x="4245356" y="5822221"/>
              <a:ext cx="360707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1" name="矩形 120"/>
            <p:cNvSpPr/>
            <p:nvPr/>
          </p:nvSpPr>
          <p:spPr>
            <a:xfrm>
              <a:off x="4223764" y="602399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  <p:sp>
          <p:nvSpPr>
            <p:cNvPr id="122" name="矩形 121"/>
            <p:cNvSpPr/>
            <p:nvPr/>
          </p:nvSpPr>
          <p:spPr>
            <a:xfrm>
              <a:off x="4223764" y="6213309"/>
              <a:ext cx="410875" cy="98194"/>
            </a:xfrm>
            <a:prstGeom prst="rect">
              <a:avLst/>
            </a:prstGeom>
          </p:spPr>
          <p:style>
            <a:lnRef idx="2">
              <a:schemeClr val="dk1">
                <a:shade val="50000"/>
              </a:schemeClr>
            </a:lnRef>
            <a:fillRef idx="1">
              <a:schemeClr val="dk1"/>
            </a:fillRef>
            <a:effectRef idx="0">
              <a:schemeClr val="dk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TW" altLang="en-US" sz="1100"/>
            </a:p>
          </p:txBody>
        </p:sp>
      </p:grpSp>
      <p:pic>
        <p:nvPicPr>
          <p:cNvPr id="123" name="Num Lock">
            <a:hlinkClick r:id="" action="ppaction://media"/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9862592" y="5832109"/>
            <a:ext cx="609600" cy="609600"/>
          </a:xfrm>
          <a:prstGeom prst="rect">
            <a:avLst/>
          </a:prstGeom>
        </p:spPr>
      </p:pic>
      <p:pic>
        <p:nvPicPr>
          <p:cNvPr id="124" name="caps lock">
            <a:hlinkClick r:id="" action="ppaction://media"/>
          </p:cNvPr>
          <p:cNvPicPr>
            <a:picLocks noChangeAspect="1"/>
          </p:cNvPicPr>
          <p:nvPr>
            <a:audioFile r:link="rId5"/>
            <p:extLst>
              <p:ext uri="{DAA4B4D4-6D71-4841-9C94-3DE7FCFB9230}">
                <p14:media xmlns:p14="http://schemas.microsoft.com/office/powerpoint/2010/main" r:embed="rId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1238" y="5635161"/>
            <a:ext cx="282911" cy="282911"/>
          </a:xfrm>
          <a:prstGeom prst="rect">
            <a:avLst/>
          </a:prstGeom>
        </p:spPr>
      </p:pic>
      <p:pic>
        <p:nvPicPr>
          <p:cNvPr id="125" name="shift">
            <a:hlinkClick r:id="" action="ppaction://media"/>
          </p:cNvPr>
          <p:cNvPicPr>
            <a:picLocks noChangeAspect="1"/>
          </p:cNvPicPr>
          <p:nvPr>
            <a:audioFile r:link="rId7"/>
            <p:extLst>
              <p:ext uri="{DAA4B4D4-6D71-4841-9C94-3DE7FCFB9230}">
                <p14:media xmlns:p14="http://schemas.microsoft.com/office/powerpoint/2010/main" r:embed="rId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306302" y="5988525"/>
            <a:ext cx="338791" cy="338791"/>
          </a:xfrm>
          <a:prstGeom prst="rect">
            <a:avLst/>
          </a:prstGeom>
        </p:spPr>
      </p:pic>
      <p:pic>
        <p:nvPicPr>
          <p:cNvPr id="126" name="Ctrl">
            <a:hlinkClick r:id="" action="ppaction://media"/>
          </p:cNvPr>
          <p:cNvPicPr>
            <a:picLocks noChangeAspect="1"/>
          </p:cNvPicPr>
          <p:nvPr>
            <a:audioFile r:link="rId9"/>
            <p:extLst>
              <p:ext uri="{DAA4B4D4-6D71-4841-9C94-3DE7FCFB9230}">
                <p14:media xmlns:p14="http://schemas.microsoft.com/office/powerpoint/2010/main" r:embed="rId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6389951"/>
            <a:ext cx="417707" cy="417707"/>
          </a:xfrm>
          <a:prstGeom prst="rect">
            <a:avLst/>
          </a:prstGeom>
        </p:spPr>
      </p:pic>
      <p:pic>
        <p:nvPicPr>
          <p:cNvPr id="127" name="Backspace">
            <a:hlinkClick r:id="" action="ppaction://media"/>
          </p:cNvPr>
          <p:cNvPicPr>
            <a:picLocks noChangeAspect="1"/>
          </p:cNvPicPr>
          <p:nvPr>
            <a:audioFile r:link="rId11"/>
            <p:extLst>
              <p:ext uri="{DAA4B4D4-6D71-4841-9C94-3DE7FCFB9230}">
                <p14:media xmlns:p14="http://schemas.microsoft.com/office/powerpoint/2010/main" r:embed="rId10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7954" y="5696109"/>
            <a:ext cx="271999" cy="271999"/>
          </a:xfrm>
          <a:prstGeom prst="rect">
            <a:avLst/>
          </a:prstGeom>
        </p:spPr>
      </p:pic>
      <p:pic>
        <p:nvPicPr>
          <p:cNvPr id="128" name="enter">
            <a:hlinkClick r:id="" action="ppaction://media"/>
          </p:cNvPr>
          <p:cNvPicPr>
            <a:picLocks noChangeAspect="1"/>
          </p:cNvPicPr>
          <p:nvPr>
            <a:audioFile r:link="rId13"/>
            <p:extLst>
              <p:ext uri="{DAA4B4D4-6D71-4841-9C94-3DE7FCFB9230}">
                <p14:media xmlns:p14="http://schemas.microsoft.com/office/powerpoint/2010/main" r:embed="rId12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7268007" y="6095555"/>
            <a:ext cx="274387" cy="274387"/>
          </a:xfrm>
          <a:prstGeom prst="rect">
            <a:avLst/>
          </a:prstGeom>
        </p:spPr>
      </p:pic>
      <p:pic>
        <p:nvPicPr>
          <p:cNvPr id="129" name="Alt">
            <a:hlinkClick r:id="" action="ppaction://media"/>
          </p:cNvPr>
          <p:cNvPicPr>
            <a:picLocks noChangeAspect="1"/>
          </p:cNvPicPr>
          <p:nvPr>
            <a:audioFile r:link="rId15"/>
            <p:extLst>
              <p:ext uri="{DAA4B4D4-6D71-4841-9C94-3DE7FCFB9230}">
                <p14:media xmlns:p14="http://schemas.microsoft.com/office/powerpoint/2010/main" r:embed="rId14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1697465" y="5737837"/>
            <a:ext cx="357271" cy="357271"/>
          </a:xfrm>
          <a:prstGeom prst="rect">
            <a:avLst/>
          </a:prstGeom>
        </p:spPr>
      </p:pic>
      <p:pic>
        <p:nvPicPr>
          <p:cNvPr id="130" name="Esc">
            <a:hlinkClick r:id="" action="ppaction://media"/>
          </p:cNvPr>
          <p:cNvPicPr>
            <a:picLocks noChangeAspect="1"/>
          </p:cNvPicPr>
          <p:nvPr>
            <a:audioFile r:link="rId17"/>
            <p:extLst>
              <p:ext uri="{DAA4B4D4-6D71-4841-9C94-3DE7FCFB9230}">
                <p14:media xmlns:p14="http://schemas.microsoft.com/office/powerpoint/2010/main" r:embed="rId16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266843" y="1890449"/>
            <a:ext cx="285632" cy="285632"/>
          </a:xfrm>
          <a:prstGeom prst="rect">
            <a:avLst/>
          </a:prstGeom>
        </p:spPr>
      </p:pic>
      <p:sp>
        <p:nvSpPr>
          <p:cNvPr id="131" name="向下箭號 130"/>
          <p:cNvSpPr/>
          <p:nvPr/>
        </p:nvSpPr>
        <p:spPr>
          <a:xfrm>
            <a:off x="8480651" y="2105533"/>
            <a:ext cx="314793" cy="519435"/>
          </a:xfrm>
          <a:prstGeom prst="downArrow">
            <a:avLst/>
          </a:prstGeom>
        </p:spPr>
        <p:style>
          <a:lnRef idx="2">
            <a:schemeClr val="accent4">
              <a:shade val="50000"/>
            </a:schemeClr>
          </a:lnRef>
          <a:fillRef idx="1">
            <a:schemeClr val="accent4"/>
          </a:fillRef>
          <a:effectRef idx="0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TW" altLang="en-US"/>
          </a:p>
        </p:txBody>
      </p:sp>
      <p:pic>
        <p:nvPicPr>
          <p:cNvPr id="132" name="Delete">
            <a:hlinkClick r:id="" action="ppaction://media"/>
          </p:cNvPr>
          <p:cNvPicPr>
            <a:picLocks noChangeAspect="1"/>
          </p:cNvPicPr>
          <p:nvPr>
            <a:audioFile r:link="rId19"/>
            <p:extLst>
              <p:ext uri="{DAA4B4D4-6D71-4841-9C94-3DE7FCFB9230}">
                <p14:media xmlns:p14="http://schemas.microsoft.com/office/powerpoint/2010/main" r:embed="rId18"/>
              </p:ext>
            </p:extLst>
          </p:nvPr>
        </p:nvPicPr>
        <p:blipFill>
          <a:blip r:embed="rId25"/>
          <a:stretch>
            <a:fillRect/>
          </a:stretch>
        </p:blipFill>
        <p:spPr>
          <a:xfrm>
            <a:off x="8096978" y="4210070"/>
            <a:ext cx="310861" cy="31086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164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3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7C5A3"/>
                                      </p:to>
                                    </p:animClr>
                                    <p:set>
                                      <p:cBhvr>
                                        <p:cTn id="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" dur="960" fill="hold"/>
                                        <p:tgtEl>
                                          <p:spTgt spid="12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11" presetID="1" presetClass="emph" presetSubtype="2" decel="1333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2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3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4" dur="1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0"/>
                  </p:tgtEl>
                </p:cond>
              </p:nextCondLst>
            </p:seq>
            <p:seq concurrent="1" nextAc="seek">
              <p:cTn id="15" restart="whenNotActive" fill="hold" evtFilter="cancelBubble" nodeType="interactiveSeq">
                <p:stCondLst>
                  <p:cond evt="onClick" delay="0">
                    <p:tgtEl>
                      <p:spTgt spid="9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6" fill="hold">
                      <p:stCondLst>
                        <p:cond delay="0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mph" presetSubtype="2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19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6C09C"/>
                                      </p:to>
                                    </p:animClr>
                                    <p:set>
                                      <p:cBhvr>
                                        <p:cTn id="20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1" dur="2000" fill="hold"/>
                                        <p:tgtEl>
                                          <p:spTgt spid="9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23" dur="1056" fill="hold"/>
                                        <p:tgtEl>
                                          <p:spTgt spid="12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24" presetID="1" presetClass="emph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2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F424"/>
                                      </p:to>
                                    </p:animClr>
                                    <p:set>
                                      <p:cBhvr>
                                        <p:cTn id="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7"/>
                  </p:tgtEl>
                </p:cond>
              </p:nextCondLst>
            </p:seq>
            <p:seq concurrent="1" nextAc="seek">
              <p:cTn id="28" restart="whenNotActive" fill="hold" evtFilter="cancelBubble" nodeType="interactiveSeq">
                <p:stCondLst>
                  <p:cond evt="onClick" delay="0">
                    <p:tgtEl>
                      <p:spTgt spid="10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9" fill="hold">
                      <p:stCondLst>
                        <p:cond delay="0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mph" presetSubtype="2" autoRev="1" fill="hold" nodeType="clickEffect">
                                  <p:stCondLst>
                                    <p:cond delay="1100"/>
                                  </p:stCondLst>
                                  <p:childTnLst>
                                    <p:animClr clrSpc="rgb" dir="cw">
                                      <p:cBhvr>
                                        <p:cTn id="32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3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34" dur="2000" fill="hold"/>
                                        <p:tgtEl>
                                          <p:spTgt spid="109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36" dur="864" fill="hold"/>
                                        <p:tgtEl>
                                          <p:spTgt spid="12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37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38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39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0" dur="2000" fill="hold"/>
                                        <p:tgtEl>
                                          <p:spTgt spid="10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9"/>
                  </p:tgtEl>
                </p:cond>
              </p:nextCondLst>
            </p:seq>
            <p:seq concurrent="1" nextAc="seek">
              <p:cTn id="41" restart="whenNotActive" fill="hold" evtFilter="cancelBubble" nodeType="interactiveSeq">
                <p:stCondLst>
                  <p:cond evt="onClick" delay="0">
                    <p:tgtEl>
                      <p:spTgt spid="11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2" fill="hold">
                      <p:stCondLst>
                        <p:cond delay="0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4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46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47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49" dur="912" fill="hold"/>
                                        <p:tgtEl>
                                          <p:spTgt spid="1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50" presetID="1" presetClass="emph" presetSubtype="2" fill="remove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1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2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53" dur="2000" fill="hold"/>
                                        <p:tgtEl>
                                          <p:spTgt spid="11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6"/>
                  </p:tgtEl>
                </p:cond>
              </p:nextCondLst>
            </p:seq>
            <p:seq concurrent="1" nextAc="seek">
              <p:cTn id="54" restart="whenNotActive" fill="hold" evtFilter="cancelBubble" nodeType="interactiveSeq">
                <p:stCondLst>
                  <p:cond evt="onClick" delay="0">
                    <p:tgtEl>
                      <p:spTgt spid="5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5" fill="hold">
                      <p:stCondLst>
                        <p:cond delay="0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5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59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0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2" dur="1200" fill="hold"/>
                                        <p:tgtEl>
                                          <p:spTgt spid="12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"/>
                  </p:tgtEl>
                </p:cond>
              </p:nextCondLst>
            </p:seq>
            <p:seq concurrent="1" nextAc="seek">
              <p:cTn id="63" restart="whenNotActive" fill="hold" evtFilter="cancelBubble" nodeType="interactiveSeq">
                <p:stCondLst>
                  <p:cond evt="onClick" delay="0">
                    <p:tgtEl>
                      <p:spTgt spid="9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4" fill="hold">
                      <p:stCondLst>
                        <p:cond delay="0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67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68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69" dur="2000" fill="hold"/>
                                        <p:tgtEl>
                                          <p:spTgt spid="9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71" dur="768" fill="hold"/>
                                        <p:tgtEl>
                                          <p:spTgt spid="12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96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11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76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77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78" dur="2000" fill="hold"/>
                                        <p:tgtEl>
                                          <p:spTgt spid="111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9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80" dur="744" fill="hold"/>
                                        <p:tgtEl>
                                          <p:spTgt spid="12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81" presetID="1" presetClass="emph" presetSubtype="2" autoRev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2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83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84" dur="2000" fill="hold"/>
                                        <p:tgtEl>
                                          <p:spTgt spid="113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11"/>
                  </p:tgtEl>
                </p:cond>
              </p:nextCondLst>
            </p:seq>
            <p:seq concurrent="1" nextAc="seek">
              <p:cTn id="85" restart="whenNotActive" fill="hold" evtFilter="cancelBubble" nodeType="interactiveSeq">
                <p:stCondLst>
                  <p:cond evt="onClick" delay="0">
                    <p:tgtEl>
                      <p:spTgt spid="5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6" fill="hold">
                      <p:stCondLst>
                        <p:cond delay="0"/>
                      </p:stCondLst>
                      <p:childTnLst>
                        <p:par>
                          <p:cTn id="87" fill="hold">
                            <p:stCondLst>
                              <p:cond delay="0"/>
                            </p:stCondLst>
                            <p:childTnLst>
                              <p:par>
                                <p:cTn id="88" presetID="1" presetClass="emph" presetSubtype="2" autoRev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8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91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93" dur="672" fill="hold"/>
                                        <p:tgtEl>
                                          <p:spTgt spid="13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8"/>
                  </p:tgtEl>
                </p:cond>
              </p:nextCondLst>
            </p:seq>
            <p:seq concurrent="1" nextAc="seek">
              <p:cTn id="94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5" fill="hold">
                      <p:stCondLst>
                        <p:cond delay="0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" presetClass="emph" presetSubtype="2" autoRev="1" fill="remove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>
                                        <p:cTn id="9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rgbClr val="F9D1B5"/>
                                      </p:to>
                                    </p:animClr>
                                    <p:set>
                                      <p:cBhvr>
                                        <p:cTn id="99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00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1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102" dur="744" fill="hold"/>
                                        <p:tgtEl>
                                          <p:spTgt spid="13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audio>
              <p:cMediaNode vol="80000">
                <p:cTn id="103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3"/>
                </p:tgtEl>
              </p:cMediaNode>
            </p:audio>
            <p:audio>
              <p:cMediaNode vol="80000">
                <p:cTn id="10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4"/>
                </p:tgtEl>
              </p:cMediaNode>
            </p:audio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5"/>
                </p:tgtEl>
              </p:cMediaNode>
            </p:audio>
            <p:audio>
              <p:cMediaNode vol="80000">
                <p:cTn id="10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6"/>
                </p:tgtEl>
              </p:cMediaNode>
            </p:audio>
            <p:audio>
              <p:cMediaNode vol="80000">
                <p:cTn id="10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7"/>
                </p:tgtEl>
              </p:cMediaNode>
            </p:audio>
            <p:audio>
              <p:cMediaNode vol="80000">
                <p:cTn id="10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8"/>
                </p:tgtEl>
              </p:cMediaNode>
            </p:audio>
            <p:audio>
              <p:cMediaNode vol="80000">
                <p:cTn id="10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29"/>
                </p:tgtEl>
              </p:cMediaNode>
            </p:audio>
            <p:audio>
              <p:cMediaNode vol="80000">
                <p:cTn id="11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0"/>
                </p:tgtEl>
              </p:cMediaNode>
            </p:audio>
            <p:audio>
              <p:cMediaNode vol="80000">
                <p:cTn id="11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2"/>
                </p:tgtEl>
              </p:cMediaNode>
            </p:audio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>
            <a:extLst>
              <a:ext uri="{FF2B5EF4-FFF2-40B4-BE49-F238E27FC236}">
                <a16:creationId xmlns:a16="http://schemas.microsoft.com/office/drawing/2014/main" id="{C4F90C10-39C4-43F2-804D-A95B7FF4D297}"/>
              </a:ext>
            </a:extLst>
          </p:cNvPr>
          <p:cNvSpPr/>
          <p:nvPr/>
        </p:nvSpPr>
        <p:spPr>
          <a:xfrm>
            <a:off x="5425346" y="77500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3D9D6576-5D5C-4D35-ABF5-C43A12899CD4}"/>
              </a:ext>
            </a:extLst>
          </p:cNvPr>
          <p:cNvSpPr/>
          <p:nvPr/>
        </p:nvSpPr>
        <p:spPr>
          <a:xfrm>
            <a:off x="6315311" y="77042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72CD2EB5-64D4-484C-958A-3CE8EC3DE675}"/>
              </a:ext>
            </a:extLst>
          </p:cNvPr>
          <p:cNvSpPr/>
          <p:nvPr/>
        </p:nvSpPr>
        <p:spPr>
          <a:xfrm>
            <a:off x="7201970" y="77042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73E690CD-2FE0-47C5-BC61-9852EF165E0A}"/>
              </a:ext>
            </a:extLst>
          </p:cNvPr>
          <p:cNvSpPr/>
          <p:nvPr/>
        </p:nvSpPr>
        <p:spPr>
          <a:xfrm>
            <a:off x="4535828" y="77512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8019671A-0E3C-4D46-AF9C-5E60A5047A67}"/>
              </a:ext>
            </a:extLst>
          </p:cNvPr>
          <p:cNvSpPr/>
          <p:nvPr/>
        </p:nvSpPr>
        <p:spPr>
          <a:xfrm>
            <a:off x="2783585" y="77512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2F44AC46-BB8B-4339-A0E6-1898F2E1812B}"/>
              </a:ext>
            </a:extLst>
          </p:cNvPr>
          <p:cNvSpPr/>
          <p:nvPr/>
        </p:nvSpPr>
        <p:spPr>
          <a:xfrm>
            <a:off x="1918001" y="77512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2D339410-BE0D-4C26-9527-1FE2281DAC3D}"/>
              </a:ext>
            </a:extLst>
          </p:cNvPr>
          <p:cNvSpPr/>
          <p:nvPr/>
        </p:nvSpPr>
        <p:spPr>
          <a:xfrm>
            <a:off x="1031342" y="77512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46402C86-F591-4F41-B4D0-D471871B59C4}"/>
              </a:ext>
            </a:extLst>
          </p:cNvPr>
          <p:cNvSpPr/>
          <p:nvPr/>
        </p:nvSpPr>
        <p:spPr>
          <a:xfrm>
            <a:off x="3662653" y="77512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44" name="矩形 43">
            <a:extLst>
              <a:ext uri="{FF2B5EF4-FFF2-40B4-BE49-F238E27FC236}">
                <a16:creationId xmlns:a16="http://schemas.microsoft.com/office/drawing/2014/main" id="{F1E31D0E-198C-412A-ADB3-702E2069FE90}"/>
              </a:ext>
            </a:extLst>
          </p:cNvPr>
          <p:cNvSpPr/>
          <p:nvPr/>
        </p:nvSpPr>
        <p:spPr>
          <a:xfrm>
            <a:off x="5414896" y="136078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45" name="矩形 44">
            <a:extLst>
              <a:ext uri="{FF2B5EF4-FFF2-40B4-BE49-F238E27FC236}">
                <a16:creationId xmlns:a16="http://schemas.microsoft.com/office/drawing/2014/main" id="{E76579EC-2584-4A52-B498-B55F5E8DDD42}"/>
              </a:ext>
            </a:extLst>
          </p:cNvPr>
          <p:cNvSpPr/>
          <p:nvPr/>
        </p:nvSpPr>
        <p:spPr>
          <a:xfrm>
            <a:off x="6304861" y="135620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46" name="矩形 45">
            <a:extLst>
              <a:ext uri="{FF2B5EF4-FFF2-40B4-BE49-F238E27FC236}">
                <a16:creationId xmlns:a16="http://schemas.microsoft.com/office/drawing/2014/main" id="{45D5A8A2-D562-4D96-B25B-5DB053CEDCBC}"/>
              </a:ext>
            </a:extLst>
          </p:cNvPr>
          <p:cNvSpPr/>
          <p:nvPr/>
        </p:nvSpPr>
        <p:spPr>
          <a:xfrm>
            <a:off x="7191520" y="13562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47" name="矩形 46">
            <a:extLst>
              <a:ext uri="{FF2B5EF4-FFF2-40B4-BE49-F238E27FC236}">
                <a16:creationId xmlns:a16="http://schemas.microsoft.com/office/drawing/2014/main" id="{CAAC6C90-0343-481A-8ECD-048371741CAD}"/>
              </a:ext>
            </a:extLst>
          </p:cNvPr>
          <p:cNvSpPr/>
          <p:nvPr/>
        </p:nvSpPr>
        <p:spPr>
          <a:xfrm>
            <a:off x="4525378" y="136091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48" name="矩形 47">
            <a:extLst>
              <a:ext uri="{FF2B5EF4-FFF2-40B4-BE49-F238E27FC236}">
                <a16:creationId xmlns:a16="http://schemas.microsoft.com/office/drawing/2014/main" id="{7ABD201B-9D3B-4B08-993B-11EE410F8852}"/>
              </a:ext>
            </a:extLst>
          </p:cNvPr>
          <p:cNvSpPr/>
          <p:nvPr/>
        </p:nvSpPr>
        <p:spPr>
          <a:xfrm>
            <a:off x="2773135" y="136091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49" name="矩形 48">
            <a:extLst>
              <a:ext uri="{FF2B5EF4-FFF2-40B4-BE49-F238E27FC236}">
                <a16:creationId xmlns:a16="http://schemas.microsoft.com/office/drawing/2014/main" id="{E541079C-C43B-4159-AB9C-8B0C289B4B39}"/>
              </a:ext>
            </a:extLst>
          </p:cNvPr>
          <p:cNvSpPr/>
          <p:nvPr/>
        </p:nvSpPr>
        <p:spPr>
          <a:xfrm>
            <a:off x="1907551" y="136091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1B64CACF-9504-49C9-867E-56BE3EC4EF35}"/>
              </a:ext>
            </a:extLst>
          </p:cNvPr>
          <p:cNvSpPr/>
          <p:nvPr/>
        </p:nvSpPr>
        <p:spPr>
          <a:xfrm>
            <a:off x="1020892" y="136091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51" name="矩形 50">
            <a:extLst>
              <a:ext uri="{FF2B5EF4-FFF2-40B4-BE49-F238E27FC236}">
                <a16:creationId xmlns:a16="http://schemas.microsoft.com/office/drawing/2014/main" id="{7133F6E8-F614-404A-9664-772C0A506B1F}"/>
              </a:ext>
            </a:extLst>
          </p:cNvPr>
          <p:cNvSpPr/>
          <p:nvPr/>
        </p:nvSpPr>
        <p:spPr>
          <a:xfrm>
            <a:off x="3652203" y="136091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52" name="矩形 51">
            <a:extLst>
              <a:ext uri="{FF2B5EF4-FFF2-40B4-BE49-F238E27FC236}">
                <a16:creationId xmlns:a16="http://schemas.microsoft.com/office/drawing/2014/main" id="{6F023D4B-4D63-4256-A193-6846C7E7398B}"/>
              </a:ext>
            </a:extLst>
          </p:cNvPr>
          <p:cNvSpPr/>
          <p:nvPr/>
        </p:nvSpPr>
        <p:spPr>
          <a:xfrm>
            <a:off x="5414449" y="195103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53" name="矩形 52">
            <a:extLst>
              <a:ext uri="{FF2B5EF4-FFF2-40B4-BE49-F238E27FC236}">
                <a16:creationId xmlns:a16="http://schemas.microsoft.com/office/drawing/2014/main" id="{D661DB93-AA41-4FFB-BBCB-A12195796FF8}"/>
              </a:ext>
            </a:extLst>
          </p:cNvPr>
          <p:cNvSpPr/>
          <p:nvPr/>
        </p:nvSpPr>
        <p:spPr>
          <a:xfrm>
            <a:off x="6304414" y="194645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54" name="矩形 53">
            <a:extLst>
              <a:ext uri="{FF2B5EF4-FFF2-40B4-BE49-F238E27FC236}">
                <a16:creationId xmlns:a16="http://schemas.microsoft.com/office/drawing/2014/main" id="{0D4AD208-1B1F-4F26-A3E7-C0FB8B2B126E}"/>
              </a:ext>
            </a:extLst>
          </p:cNvPr>
          <p:cNvSpPr/>
          <p:nvPr/>
        </p:nvSpPr>
        <p:spPr>
          <a:xfrm>
            <a:off x="7191073" y="194645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55" name="矩形 54">
            <a:extLst>
              <a:ext uri="{FF2B5EF4-FFF2-40B4-BE49-F238E27FC236}">
                <a16:creationId xmlns:a16="http://schemas.microsoft.com/office/drawing/2014/main" id="{DA38C857-BDD2-4A61-9267-8A14F19CD883}"/>
              </a:ext>
            </a:extLst>
          </p:cNvPr>
          <p:cNvSpPr/>
          <p:nvPr/>
        </p:nvSpPr>
        <p:spPr>
          <a:xfrm>
            <a:off x="4524931" y="195115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995E1230-1FEF-44C7-9B68-0D822D338FF6}"/>
              </a:ext>
            </a:extLst>
          </p:cNvPr>
          <p:cNvSpPr/>
          <p:nvPr/>
        </p:nvSpPr>
        <p:spPr>
          <a:xfrm>
            <a:off x="2772688" y="195116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57" name="矩形 56">
            <a:extLst>
              <a:ext uri="{FF2B5EF4-FFF2-40B4-BE49-F238E27FC236}">
                <a16:creationId xmlns:a16="http://schemas.microsoft.com/office/drawing/2014/main" id="{A63CE627-2933-42AB-9F18-D162EE107440}"/>
              </a:ext>
            </a:extLst>
          </p:cNvPr>
          <p:cNvSpPr/>
          <p:nvPr/>
        </p:nvSpPr>
        <p:spPr>
          <a:xfrm>
            <a:off x="1907104" y="195116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58" name="矩形 57">
            <a:extLst>
              <a:ext uri="{FF2B5EF4-FFF2-40B4-BE49-F238E27FC236}">
                <a16:creationId xmlns:a16="http://schemas.microsoft.com/office/drawing/2014/main" id="{E3D04BFE-63AA-476A-BD61-9A7C52331111}"/>
              </a:ext>
            </a:extLst>
          </p:cNvPr>
          <p:cNvSpPr/>
          <p:nvPr/>
        </p:nvSpPr>
        <p:spPr>
          <a:xfrm>
            <a:off x="1020445" y="195116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59" name="矩形 58">
            <a:extLst>
              <a:ext uri="{FF2B5EF4-FFF2-40B4-BE49-F238E27FC236}">
                <a16:creationId xmlns:a16="http://schemas.microsoft.com/office/drawing/2014/main" id="{40011E9A-AAA7-47D1-BDFD-2C7B9936231E}"/>
              </a:ext>
            </a:extLst>
          </p:cNvPr>
          <p:cNvSpPr/>
          <p:nvPr/>
        </p:nvSpPr>
        <p:spPr>
          <a:xfrm>
            <a:off x="3651756" y="195115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60" name="矩形 59">
            <a:extLst>
              <a:ext uri="{FF2B5EF4-FFF2-40B4-BE49-F238E27FC236}">
                <a16:creationId xmlns:a16="http://schemas.microsoft.com/office/drawing/2014/main" id="{8750637D-F93A-427E-86D4-72EA8D61060B}"/>
              </a:ext>
            </a:extLst>
          </p:cNvPr>
          <p:cNvSpPr/>
          <p:nvPr/>
        </p:nvSpPr>
        <p:spPr>
          <a:xfrm>
            <a:off x="5414449" y="252778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61" name="矩形 60">
            <a:extLst>
              <a:ext uri="{FF2B5EF4-FFF2-40B4-BE49-F238E27FC236}">
                <a16:creationId xmlns:a16="http://schemas.microsoft.com/office/drawing/2014/main" id="{678C0C3D-9EE1-4A6C-A425-8655B1B6CE00}"/>
              </a:ext>
            </a:extLst>
          </p:cNvPr>
          <p:cNvSpPr/>
          <p:nvPr/>
        </p:nvSpPr>
        <p:spPr>
          <a:xfrm>
            <a:off x="6304414" y="252320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62" name="矩形 61">
            <a:extLst>
              <a:ext uri="{FF2B5EF4-FFF2-40B4-BE49-F238E27FC236}">
                <a16:creationId xmlns:a16="http://schemas.microsoft.com/office/drawing/2014/main" id="{7BAA1AA1-6E79-4F95-BE1C-DA078A5E95BF}"/>
              </a:ext>
            </a:extLst>
          </p:cNvPr>
          <p:cNvSpPr/>
          <p:nvPr/>
        </p:nvSpPr>
        <p:spPr>
          <a:xfrm>
            <a:off x="7191073" y="252320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63" name="矩形 62">
            <a:extLst>
              <a:ext uri="{FF2B5EF4-FFF2-40B4-BE49-F238E27FC236}">
                <a16:creationId xmlns:a16="http://schemas.microsoft.com/office/drawing/2014/main" id="{F027EEF8-7FB5-4D6E-BD52-42BF3F953D89}"/>
              </a:ext>
            </a:extLst>
          </p:cNvPr>
          <p:cNvSpPr/>
          <p:nvPr/>
        </p:nvSpPr>
        <p:spPr>
          <a:xfrm>
            <a:off x="4524931" y="252790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64" name="矩形 63">
            <a:extLst>
              <a:ext uri="{FF2B5EF4-FFF2-40B4-BE49-F238E27FC236}">
                <a16:creationId xmlns:a16="http://schemas.microsoft.com/office/drawing/2014/main" id="{EB649FDE-A4F3-4176-B1B2-0F845F264D2D}"/>
              </a:ext>
            </a:extLst>
          </p:cNvPr>
          <p:cNvSpPr/>
          <p:nvPr/>
        </p:nvSpPr>
        <p:spPr>
          <a:xfrm>
            <a:off x="2772688" y="25279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65" name="矩形 64">
            <a:extLst>
              <a:ext uri="{FF2B5EF4-FFF2-40B4-BE49-F238E27FC236}">
                <a16:creationId xmlns:a16="http://schemas.microsoft.com/office/drawing/2014/main" id="{18DA3DB6-D3A0-4150-A926-8BB38817B74A}"/>
              </a:ext>
            </a:extLst>
          </p:cNvPr>
          <p:cNvSpPr/>
          <p:nvPr/>
        </p:nvSpPr>
        <p:spPr>
          <a:xfrm>
            <a:off x="1907104" y="252790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66" name="矩形 65">
            <a:extLst>
              <a:ext uri="{FF2B5EF4-FFF2-40B4-BE49-F238E27FC236}">
                <a16:creationId xmlns:a16="http://schemas.microsoft.com/office/drawing/2014/main" id="{DA8704DA-13CA-4DF4-9F19-FB83E5C2D14A}"/>
              </a:ext>
            </a:extLst>
          </p:cNvPr>
          <p:cNvSpPr/>
          <p:nvPr/>
        </p:nvSpPr>
        <p:spPr>
          <a:xfrm>
            <a:off x="1020445" y="252790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67" name="矩形 66">
            <a:extLst>
              <a:ext uri="{FF2B5EF4-FFF2-40B4-BE49-F238E27FC236}">
                <a16:creationId xmlns:a16="http://schemas.microsoft.com/office/drawing/2014/main" id="{F052DC1C-D0B9-4BED-9D24-CF4016F7E39D}"/>
              </a:ext>
            </a:extLst>
          </p:cNvPr>
          <p:cNvSpPr/>
          <p:nvPr/>
        </p:nvSpPr>
        <p:spPr>
          <a:xfrm>
            <a:off x="3651756" y="252790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68" name="矩形 67">
            <a:extLst>
              <a:ext uri="{FF2B5EF4-FFF2-40B4-BE49-F238E27FC236}">
                <a16:creationId xmlns:a16="http://schemas.microsoft.com/office/drawing/2014/main" id="{8A8F87F7-C0F7-4134-912A-7283E9F01C24}"/>
              </a:ext>
            </a:extLst>
          </p:cNvPr>
          <p:cNvSpPr/>
          <p:nvPr/>
        </p:nvSpPr>
        <p:spPr>
          <a:xfrm>
            <a:off x="5416468" y="311356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69" name="矩形 68">
            <a:extLst>
              <a:ext uri="{FF2B5EF4-FFF2-40B4-BE49-F238E27FC236}">
                <a16:creationId xmlns:a16="http://schemas.microsoft.com/office/drawing/2014/main" id="{7E11081D-A5DB-43BB-81AE-5118C4F4FF93}"/>
              </a:ext>
            </a:extLst>
          </p:cNvPr>
          <p:cNvSpPr/>
          <p:nvPr/>
        </p:nvSpPr>
        <p:spPr>
          <a:xfrm>
            <a:off x="6306433" y="3108985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70" name="矩形 69">
            <a:extLst>
              <a:ext uri="{FF2B5EF4-FFF2-40B4-BE49-F238E27FC236}">
                <a16:creationId xmlns:a16="http://schemas.microsoft.com/office/drawing/2014/main" id="{015BB0A8-0613-482B-8011-58F6BA85ADCD}"/>
              </a:ext>
            </a:extLst>
          </p:cNvPr>
          <p:cNvSpPr/>
          <p:nvPr/>
        </p:nvSpPr>
        <p:spPr>
          <a:xfrm>
            <a:off x="7193092" y="310898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1" name="矩形 70">
            <a:extLst>
              <a:ext uri="{FF2B5EF4-FFF2-40B4-BE49-F238E27FC236}">
                <a16:creationId xmlns:a16="http://schemas.microsoft.com/office/drawing/2014/main" id="{83866B90-C617-4E06-A00E-6D8EEBDF027A}"/>
              </a:ext>
            </a:extLst>
          </p:cNvPr>
          <p:cNvSpPr/>
          <p:nvPr/>
        </p:nvSpPr>
        <p:spPr>
          <a:xfrm>
            <a:off x="4526950" y="311368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72" name="矩形 71">
            <a:extLst>
              <a:ext uri="{FF2B5EF4-FFF2-40B4-BE49-F238E27FC236}">
                <a16:creationId xmlns:a16="http://schemas.microsoft.com/office/drawing/2014/main" id="{6FAD32D5-11CC-4855-8DC8-77F9D555E232}"/>
              </a:ext>
            </a:extLst>
          </p:cNvPr>
          <p:cNvSpPr/>
          <p:nvPr/>
        </p:nvSpPr>
        <p:spPr>
          <a:xfrm>
            <a:off x="2774707" y="311369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73" name="矩形 72">
            <a:extLst>
              <a:ext uri="{FF2B5EF4-FFF2-40B4-BE49-F238E27FC236}">
                <a16:creationId xmlns:a16="http://schemas.microsoft.com/office/drawing/2014/main" id="{200D2C3A-4EF5-404F-A0E4-B3F13F85D663}"/>
              </a:ext>
            </a:extLst>
          </p:cNvPr>
          <p:cNvSpPr/>
          <p:nvPr/>
        </p:nvSpPr>
        <p:spPr>
          <a:xfrm>
            <a:off x="1909123" y="3113691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74" name="矩形 73">
            <a:extLst>
              <a:ext uri="{FF2B5EF4-FFF2-40B4-BE49-F238E27FC236}">
                <a16:creationId xmlns:a16="http://schemas.microsoft.com/office/drawing/2014/main" id="{9427367D-6DE0-43BF-B0EA-F24E7ED91B6C}"/>
              </a:ext>
            </a:extLst>
          </p:cNvPr>
          <p:cNvSpPr/>
          <p:nvPr/>
        </p:nvSpPr>
        <p:spPr>
          <a:xfrm>
            <a:off x="1022464" y="311369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75" name="矩形 74">
            <a:extLst>
              <a:ext uri="{FF2B5EF4-FFF2-40B4-BE49-F238E27FC236}">
                <a16:creationId xmlns:a16="http://schemas.microsoft.com/office/drawing/2014/main" id="{8A7F2EEA-6B63-480E-B5AA-5DC8B6E8D8FB}"/>
              </a:ext>
            </a:extLst>
          </p:cNvPr>
          <p:cNvSpPr/>
          <p:nvPr/>
        </p:nvSpPr>
        <p:spPr>
          <a:xfrm>
            <a:off x="3653775" y="3113688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76" name="矩形 75">
            <a:extLst>
              <a:ext uri="{FF2B5EF4-FFF2-40B4-BE49-F238E27FC236}">
                <a16:creationId xmlns:a16="http://schemas.microsoft.com/office/drawing/2014/main" id="{564C985B-34D0-468D-94A0-1A8F84B82122}"/>
              </a:ext>
            </a:extLst>
          </p:cNvPr>
          <p:cNvSpPr/>
          <p:nvPr/>
        </p:nvSpPr>
        <p:spPr>
          <a:xfrm>
            <a:off x="5416468" y="368559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77" name="矩形 76">
            <a:extLst>
              <a:ext uri="{FF2B5EF4-FFF2-40B4-BE49-F238E27FC236}">
                <a16:creationId xmlns:a16="http://schemas.microsoft.com/office/drawing/2014/main" id="{68EC2A97-46FE-48C2-8CDA-520A69F63638}"/>
              </a:ext>
            </a:extLst>
          </p:cNvPr>
          <p:cNvSpPr/>
          <p:nvPr/>
        </p:nvSpPr>
        <p:spPr>
          <a:xfrm>
            <a:off x="6306433" y="368101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78" name="矩形 77">
            <a:extLst>
              <a:ext uri="{FF2B5EF4-FFF2-40B4-BE49-F238E27FC236}">
                <a16:creationId xmlns:a16="http://schemas.microsoft.com/office/drawing/2014/main" id="{B9ADCC81-DC98-48F3-83E3-604C0D6A3CB9}"/>
              </a:ext>
            </a:extLst>
          </p:cNvPr>
          <p:cNvSpPr/>
          <p:nvPr/>
        </p:nvSpPr>
        <p:spPr>
          <a:xfrm>
            <a:off x="7193092" y="368101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01B45CFB-2A4B-4AF0-A1D4-D5F4DA640CFA}"/>
              </a:ext>
            </a:extLst>
          </p:cNvPr>
          <p:cNvSpPr/>
          <p:nvPr/>
        </p:nvSpPr>
        <p:spPr>
          <a:xfrm>
            <a:off x="4526950" y="368571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0" name="矩形 79">
            <a:extLst>
              <a:ext uri="{FF2B5EF4-FFF2-40B4-BE49-F238E27FC236}">
                <a16:creationId xmlns:a16="http://schemas.microsoft.com/office/drawing/2014/main" id="{4349A503-CF06-4DE9-BE00-C03CC183F6C8}"/>
              </a:ext>
            </a:extLst>
          </p:cNvPr>
          <p:cNvSpPr/>
          <p:nvPr/>
        </p:nvSpPr>
        <p:spPr>
          <a:xfrm>
            <a:off x="2774707" y="368572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81" name="矩形 80">
            <a:extLst>
              <a:ext uri="{FF2B5EF4-FFF2-40B4-BE49-F238E27FC236}">
                <a16:creationId xmlns:a16="http://schemas.microsoft.com/office/drawing/2014/main" id="{3CF59097-2CAA-4AA5-B020-696A3B74CCAF}"/>
              </a:ext>
            </a:extLst>
          </p:cNvPr>
          <p:cNvSpPr/>
          <p:nvPr/>
        </p:nvSpPr>
        <p:spPr>
          <a:xfrm>
            <a:off x="1909123" y="368572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82" name="矩形 81">
            <a:extLst>
              <a:ext uri="{FF2B5EF4-FFF2-40B4-BE49-F238E27FC236}">
                <a16:creationId xmlns:a16="http://schemas.microsoft.com/office/drawing/2014/main" id="{0E9D4384-52B1-460C-A843-EE46498B9B97}"/>
              </a:ext>
            </a:extLst>
          </p:cNvPr>
          <p:cNvSpPr/>
          <p:nvPr/>
        </p:nvSpPr>
        <p:spPr>
          <a:xfrm>
            <a:off x="1022464" y="3685724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83" name="矩形 82">
            <a:extLst>
              <a:ext uri="{FF2B5EF4-FFF2-40B4-BE49-F238E27FC236}">
                <a16:creationId xmlns:a16="http://schemas.microsoft.com/office/drawing/2014/main" id="{894F8C0E-07E0-4263-8A41-4F91D511E84D}"/>
              </a:ext>
            </a:extLst>
          </p:cNvPr>
          <p:cNvSpPr/>
          <p:nvPr/>
        </p:nvSpPr>
        <p:spPr>
          <a:xfrm>
            <a:off x="3653775" y="368572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  <p:sp>
        <p:nvSpPr>
          <p:cNvPr id="84" name="矩形 83">
            <a:extLst>
              <a:ext uri="{FF2B5EF4-FFF2-40B4-BE49-F238E27FC236}">
                <a16:creationId xmlns:a16="http://schemas.microsoft.com/office/drawing/2014/main" id="{F9606289-827C-4962-B924-6399D67BE5C6}"/>
              </a:ext>
            </a:extLst>
          </p:cNvPr>
          <p:cNvSpPr/>
          <p:nvPr/>
        </p:nvSpPr>
        <p:spPr>
          <a:xfrm>
            <a:off x="5415181" y="428072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退位鍵</a:t>
            </a:r>
          </a:p>
        </p:txBody>
      </p:sp>
      <p:sp>
        <p:nvSpPr>
          <p:cNvPr id="85" name="矩形 84">
            <a:extLst>
              <a:ext uri="{FF2B5EF4-FFF2-40B4-BE49-F238E27FC236}">
                <a16:creationId xmlns:a16="http://schemas.microsoft.com/office/drawing/2014/main" id="{24903DA9-1F67-49B4-858E-BFCDDBA82255}"/>
              </a:ext>
            </a:extLst>
          </p:cNvPr>
          <p:cNvSpPr/>
          <p:nvPr/>
        </p:nvSpPr>
        <p:spPr>
          <a:xfrm>
            <a:off x="6305146" y="4276140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確定鍵</a:t>
            </a:r>
          </a:p>
        </p:txBody>
      </p:sp>
      <p:sp>
        <p:nvSpPr>
          <p:cNvPr id="86" name="矩形 85">
            <a:extLst>
              <a:ext uri="{FF2B5EF4-FFF2-40B4-BE49-F238E27FC236}">
                <a16:creationId xmlns:a16="http://schemas.microsoft.com/office/drawing/2014/main" id="{45066907-D86D-4FF0-9F78-DFFB9074D719}"/>
              </a:ext>
            </a:extLst>
          </p:cNvPr>
          <p:cNvSpPr/>
          <p:nvPr/>
        </p:nvSpPr>
        <p:spPr>
          <a:xfrm>
            <a:off x="7191805" y="4276139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取消鍵</a:t>
            </a:r>
          </a:p>
        </p:txBody>
      </p:sp>
      <p:sp>
        <p:nvSpPr>
          <p:cNvPr id="87" name="矩形 86">
            <a:extLst>
              <a:ext uri="{FF2B5EF4-FFF2-40B4-BE49-F238E27FC236}">
                <a16:creationId xmlns:a16="http://schemas.microsoft.com/office/drawing/2014/main" id="{0810454E-65C2-4881-9C64-6989CEA73489}"/>
              </a:ext>
            </a:extLst>
          </p:cNvPr>
          <p:cNvSpPr/>
          <p:nvPr/>
        </p:nvSpPr>
        <p:spPr>
          <a:xfrm>
            <a:off x="4525663" y="4280842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刪除</a:t>
            </a:r>
          </a:p>
        </p:txBody>
      </p:sp>
      <p:sp>
        <p:nvSpPr>
          <p:cNvPr id="88" name="矩形 87">
            <a:extLst>
              <a:ext uri="{FF2B5EF4-FFF2-40B4-BE49-F238E27FC236}">
                <a16:creationId xmlns:a16="http://schemas.microsoft.com/office/drawing/2014/main" id="{5D85F9CC-B4A3-42CD-A4B1-411F6B6B390D}"/>
              </a:ext>
            </a:extLst>
          </p:cNvPr>
          <p:cNvSpPr/>
          <p:nvPr/>
        </p:nvSpPr>
        <p:spPr>
          <a:xfrm>
            <a:off x="2773420" y="428084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控制鍵</a:t>
            </a:r>
          </a:p>
        </p:txBody>
      </p:sp>
      <p:sp>
        <p:nvSpPr>
          <p:cNvPr id="89" name="矩形 88">
            <a:extLst>
              <a:ext uri="{FF2B5EF4-FFF2-40B4-BE49-F238E27FC236}">
                <a16:creationId xmlns:a16="http://schemas.microsoft.com/office/drawing/2014/main" id="{C50239DD-398D-4247-9589-1A9AE9D9A316}"/>
              </a:ext>
            </a:extLst>
          </p:cNvPr>
          <p:cNvSpPr/>
          <p:nvPr/>
        </p:nvSpPr>
        <p:spPr>
          <a:xfrm>
            <a:off x="1907836" y="4280846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移位鍵</a:t>
            </a:r>
          </a:p>
        </p:txBody>
      </p:sp>
      <p:sp>
        <p:nvSpPr>
          <p:cNvPr id="90" name="矩形 89">
            <a:extLst>
              <a:ext uri="{FF2B5EF4-FFF2-40B4-BE49-F238E27FC236}">
                <a16:creationId xmlns:a16="http://schemas.microsoft.com/office/drawing/2014/main" id="{9415EEB9-839D-466C-9D9B-1D04B62DBD04}"/>
              </a:ext>
            </a:extLst>
          </p:cNvPr>
          <p:cNvSpPr/>
          <p:nvPr/>
        </p:nvSpPr>
        <p:spPr>
          <a:xfrm>
            <a:off x="1021177" y="4280847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選擇鍵</a:t>
            </a:r>
          </a:p>
        </p:txBody>
      </p:sp>
      <p:sp>
        <p:nvSpPr>
          <p:cNvPr id="91" name="矩形 90">
            <a:extLst>
              <a:ext uri="{FF2B5EF4-FFF2-40B4-BE49-F238E27FC236}">
                <a16:creationId xmlns:a16="http://schemas.microsoft.com/office/drawing/2014/main" id="{41680A1A-F8CE-4BE5-A5F4-0D99C706CA55}"/>
              </a:ext>
            </a:extLst>
          </p:cNvPr>
          <p:cNvSpPr/>
          <p:nvPr/>
        </p:nvSpPr>
        <p:spPr>
          <a:xfrm>
            <a:off x="3652488" y="4280843"/>
            <a:ext cx="879068" cy="585787"/>
          </a:xfrm>
          <a:prstGeom prst="rect">
            <a:avLst/>
          </a:prstGeom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zh-TW" altLang="en-US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標楷體" panose="03000509000000000000" pitchFamily="65" charset="-120"/>
                <a:ea typeface="標楷體" panose="03000509000000000000" pitchFamily="65" charset="-120"/>
              </a:rPr>
              <a:t>大小寫</a:t>
            </a:r>
          </a:p>
        </p:txBody>
      </p:sp>
    </p:spTree>
    <p:extLst>
      <p:ext uri="{BB962C8B-B14F-4D97-AF65-F5344CB8AC3E}">
        <p14:creationId xmlns:p14="http://schemas.microsoft.com/office/powerpoint/2010/main" val="971453825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573</TotalTime>
  <Words>1158</Words>
  <Application>Microsoft Office PowerPoint</Application>
  <PresentationFormat>寬螢幕</PresentationFormat>
  <Paragraphs>676</Paragraphs>
  <Slides>8</Slides>
  <Notes>0</Notes>
  <HiddenSlides>0</HiddenSlides>
  <MMClips>18</MMClips>
  <ScaleCrop>false</ScaleCrop>
  <HeadingPairs>
    <vt:vector size="8" baseType="variant">
      <vt:variant>
        <vt:lpstr>使用字型</vt:lpstr>
      </vt:variant>
      <vt:variant>
        <vt:i4>9</vt:i4>
      </vt:variant>
      <vt:variant>
        <vt:lpstr>佈景主題</vt:lpstr>
      </vt:variant>
      <vt:variant>
        <vt:i4>1</vt:i4>
      </vt:variant>
      <vt:variant>
        <vt:lpstr>內嵌 OLE 伺服程式</vt:lpstr>
      </vt:variant>
      <vt:variant>
        <vt:i4>1</vt:i4>
      </vt:variant>
      <vt:variant>
        <vt:lpstr>投影片標題</vt:lpstr>
      </vt:variant>
      <vt:variant>
        <vt:i4>8</vt:i4>
      </vt:variant>
    </vt:vector>
  </HeadingPairs>
  <TitlesOfParts>
    <vt:vector size="19" baseType="lpstr">
      <vt:lpstr>MS Gothic</vt:lpstr>
      <vt:lpstr>新細明體</vt:lpstr>
      <vt:lpstr>標楷體</vt:lpstr>
      <vt:lpstr>Arial</vt:lpstr>
      <vt:lpstr>Calibri</vt:lpstr>
      <vt:lpstr>Calibri Light</vt:lpstr>
      <vt:lpstr>MV Boli</vt:lpstr>
      <vt:lpstr>Wingdings</vt:lpstr>
      <vt:lpstr>Wingdings 3</vt:lpstr>
      <vt:lpstr>Office 佈景主題</vt:lpstr>
      <vt:lpstr>Image</vt:lpstr>
      <vt:lpstr>PowerPoint 簡報</vt:lpstr>
      <vt:lpstr>PowerPoint 簡報</vt:lpstr>
      <vt:lpstr>  課後練習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Windows 使用者</dc:creator>
  <cp:lastModifiedBy>user</cp:lastModifiedBy>
  <cp:revision>96</cp:revision>
  <cp:lastPrinted>2020-10-17T04:28:02Z</cp:lastPrinted>
  <dcterms:created xsi:type="dcterms:W3CDTF">2019-10-17T11:17:50Z</dcterms:created>
  <dcterms:modified xsi:type="dcterms:W3CDTF">2021-04-17T13:24:38Z</dcterms:modified>
</cp:coreProperties>
</file>