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42"/>
  </p:handoutMasterIdLst>
  <p:sldIdLst>
    <p:sldId id="256" r:id="rId2"/>
    <p:sldId id="257" r:id="rId3"/>
    <p:sldId id="258" r:id="rId4"/>
    <p:sldId id="259" r:id="rId5"/>
    <p:sldId id="262" r:id="rId6"/>
    <p:sldId id="260" r:id="rId7"/>
    <p:sldId id="261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/>
  <p:notesSz cx="6797675" cy="99314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49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955" cy="4975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50245" y="0"/>
            <a:ext cx="2945955" cy="4975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15FAE0-0753-4962-ABE5-ED994FCF4806}" type="datetimeFigureOut">
              <a:rPr lang="zh-TW" altLang="en-US" smtClean="0"/>
              <a:t>2021/5/12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9433845"/>
            <a:ext cx="2945955" cy="4975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50245" y="9433845"/>
            <a:ext cx="2945955" cy="4975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7718F8-B56B-4BCB-96AF-2928532D7C7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3481360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B1C3D-F633-4031-8670-59A82AC03F74}" type="datetimeFigureOut">
              <a:rPr lang="zh-TW" altLang="en-US" smtClean="0"/>
              <a:t>2021/5/12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6E5EAA-D860-4AC6-94AA-C0F36CE03F7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691284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B1C3D-F633-4031-8670-59A82AC03F74}" type="datetimeFigureOut">
              <a:rPr lang="zh-TW" altLang="en-US" smtClean="0"/>
              <a:t>2021/5/12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6E5EAA-D860-4AC6-94AA-C0F36CE03F7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296808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B1C3D-F633-4031-8670-59A82AC03F74}" type="datetimeFigureOut">
              <a:rPr lang="zh-TW" altLang="en-US" smtClean="0"/>
              <a:t>2021/5/12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6E5EAA-D860-4AC6-94AA-C0F36CE03F7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563001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B1C3D-F633-4031-8670-59A82AC03F74}" type="datetimeFigureOut">
              <a:rPr lang="zh-TW" altLang="en-US" smtClean="0"/>
              <a:t>2021/5/12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6E5EAA-D860-4AC6-94AA-C0F36CE03F7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577998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B1C3D-F633-4031-8670-59A82AC03F74}" type="datetimeFigureOut">
              <a:rPr lang="zh-TW" altLang="en-US" smtClean="0"/>
              <a:t>2021/5/12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6E5EAA-D860-4AC6-94AA-C0F36CE03F7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581957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B1C3D-F633-4031-8670-59A82AC03F74}" type="datetimeFigureOut">
              <a:rPr lang="zh-TW" altLang="en-US" smtClean="0"/>
              <a:t>2021/5/12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6E5EAA-D860-4AC6-94AA-C0F36CE03F7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3771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B1C3D-F633-4031-8670-59A82AC03F74}" type="datetimeFigureOut">
              <a:rPr lang="zh-TW" altLang="en-US" smtClean="0"/>
              <a:t>2021/5/12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6E5EAA-D860-4AC6-94AA-C0F36CE03F7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092523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B1C3D-F633-4031-8670-59A82AC03F74}" type="datetimeFigureOut">
              <a:rPr lang="zh-TW" altLang="en-US" smtClean="0"/>
              <a:t>2021/5/12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6E5EAA-D860-4AC6-94AA-C0F36CE03F7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54460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B1C3D-F633-4031-8670-59A82AC03F74}" type="datetimeFigureOut">
              <a:rPr lang="zh-TW" altLang="en-US" smtClean="0"/>
              <a:t>2021/5/12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6E5EAA-D860-4AC6-94AA-C0F36CE03F7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697138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B1C3D-F633-4031-8670-59A82AC03F74}" type="datetimeFigureOut">
              <a:rPr lang="zh-TW" altLang="en-US" smtClean="0"/>
              <a:t>2021/5/12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6E5EAA-D860-4AC6-94AA-C0F36CE03F7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184925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B1C3D-F633-4031-8670-59A82AC03F74}" type="datetimeFigureOut">
              <a:rPr lang="zh-TW" altLang="en-US" smtClean="0"/>
              <a:t>2021/5/12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6E5EAA-D860-4AC6-94AA-C0F36CE03F7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907972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7B1C3D-F633-4031-8670-59A82AC03F74}" type="datetimeFigureOut">
              <a:rPr lang="zh-TW" altLang="en-US" smtClean="0"/>
              <a:t>2021/5/12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5EAA-D860-4AC6-94AA-C0F36CE03F7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55015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7" Type="http://schemas.openxmlformats.org/officeDocument/2006/relationships/image" Target="../media/image46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jpeg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667" y="362231"/>
            <a:ext cx="10058400" cy="3976785"/>
          </a:xfrm>
          <a:prstGeom prst="rect">
            <a:avLst/>
          </a:prstGeo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105" y="4053385"/>
            <a:ext cx="2988859" cy="1681233"/>
          </a:xfrm>
          <a:prstGeom prst="rect">
            <a:avLst/>
          </a:prstGeom>
        </p:spPr>
      </p:pic>
      <p:sp>
        <p:nvSpPr>
          <p:cNvPr id="6" name="文字方塊 5"/>
          <p:cNvSpPr txBox="1"/>
          <p:nvPr/>
        </p:nvSpPr>
        <p:spPr>
          <a:xfrm>
            <a:off x="4009526" y="4216186"/>
            <a:ext cx="675564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5400" dirty="0" smtClean="0">
                <a:latin typeface="微軟正黑體 Light" panose="020B0304030504040204" pitchFamily="34" charset="-120"/>
                <a:ea typeface="微軟正黑體 Light" panose="020B0304030504040204" pitchFamily="34" charset="-120"/>
              </a:rPr>
              <a:t>在地藝世界</a:t>
            </a:r>
            <a:r>
              <a:rPr lang="en-US" altLang="zh-TW" sz="5400" dirty="0" smtClean="0">
                <a:latin typeface="微軟正黑體 Light" panose="020B0304030504040204" pitchFamily="34" charset="-120"/>
                <a:ea typeface="微軟正黑體 Light" panose="020B0304030504040204" pitchFamily="34" charset="-120"/>
              </a:rPr>
              <a:t>-</a:t>
            </a:r>
            <a:r>
              <a:rPr lang="zh-TW" altLang="en-US" sz="5400" dirty="0" smtClean="0">
                <a:latin typeface="微軟正黑體 Light" panose="020B0304030504040204" pitchFamily="34" charset="-120"/>
                <a:ea typeface="微軟正黑體 Light" panose="020B0304030504040204" pitchFamily="34" charset="-120"/>
              </a:rPr>
              <a:t>彩繪獅頭</a:t>
            </a:r>
            <a:endParaRPr lang="zh-TW" altLang="en-US" sz="5400" dirty="0">
              <a:latin typeface="微軟正黑體 Light" panose="020B0304030504040204" pitchFamily="34" charset="-120"/>
              <a:ea typeface="微軟正黑體 Light" panose="020B0304030504040204" pitchFamily="34" charset="-120"/>
            </a:endParaRPr>
          </a:p>
        </p:txBody>
      </p:sp>
      <p:sp>
        <p:nvSpPr>
          <p:cNvPr id="7" name="文字方塊 6"/>
          <p:cNvSpPr txBox="1"/>
          <p:nvPr/>
        </p:nvSpPr>
        <p:spPr>
          <a:xfrm>
            <a:off x="6960358" y="5459104"/>
            <a:ext cx="36848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 smtClean="0"/>
              <a:t>創作人：江彩鳳  校長   </a:t>
            </a:r>
            <a:r>
              <a:rPr lang="en-US" altLang="zh-TW" dirty="0" smtClean="0"/>
              <a:t>2021.05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67574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01.</a:t>
            </a:r>
            <a:r>
              <a:rPr lang="zh-TW" altLang="en-US" dirty="0" smtClean="0"/>
              <a:t>金毛獅</a:t>
            </a:r>
            <a:endParaRPr lang="zh-TW" altLang="en-US" dirty="0"/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2496" y="1825625"/>
            <a:ext cx="6527007" cy="4351338"/>
          </a:xfrm>
        </p:spPr>
      </p:pic>
    </p:spTree>
    <p:extLst>
      <p:ext uri="{BB962C8B-B14F-4D97-AF65-F5344CB8AC3E}">
        <p14:creationId xmlns:p14="http://schemas.microsoft.com/office/powerpoint/2010/main" val="86235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02.</a:t>
            </a:r>
            <a:r>
              <a:rPr lang="zh-TW" altLang="en-US" dirty="0" smtClean="0"/>
              <a:t>傳統八卦獅</a:t>
            </a:r>
            <a:endParaRPr lang="zh-TW" altLang="en-US" dirty="0"/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2496" y="1825625"/>
            <a:ext cx="6527007" cy="4351338"/>
          </a:xfrm>
        </p:spPr>
      </p:pic>
    </p:spTree>
    <p:extLst>
      <p:ext uri="{BB962C8B-B14F-4D97-AF65-F5344CB8AC3E}">
        <p14:creationId xmlns:p14="http://schemas.microsoft.com/office/powerpoint/2010/main" val="2867774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03.</a:t>
            </a:r>
            <a:r>
              <a:rPr lang="zh-TW" altLang="en-US" dirty="0" smtClean="0"/>
              <a:t>傳統八卦王獅</a:t>
            </a:r>
            <a:endParaRPr lang="zh-TW" altLang="en-US" dirty="0"/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2496" y="1825625"/>
            <a:ext cx="6527007" cy="4351338"/>
          </a:xfrm>
        </p:spPr>
      </p:pic>
    </p:spTree>
    <p:extLst>
      <p:ext uri="{BB962C8B-B14F-4D97-AF65-F5344CB8AC3E}">
        <p14:creationId xmlns:p14="http://schemas.microsoft.com/office/powerpoint/2010/main" val="510745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04.</a:t>
            </a:r>
            <a:r>
              <a:rPr lang="zh-TW" altLang="en-US" dirty="0" smtClean="0"/>
              <a:t>傳統太極獅</a:t>
            </a:r>
            <a:endParaRPr lang="zh-TW" altLang="en-US" dirty="0"/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2496" y="1825625"/>
            <a:ext cx="6527007" cy="4351338"/>
          </a:xfrm>
        </p:spPr>
      </p:pic>
    </p:spTree>
    <p:extLst>
      <p:ext uri="{BB962C8B-B14F-4D97-AF65-F5344CB8AC3E}">
        <p14:creationId xmlns:p14="http://schemas.microsoft.com/office/powerpoint/2010/main" val="278364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05.</a:t>
            </a:r>
            <a:r>
              <a:rPr lang="zh-TW" altLang="en-US" dirty="0" smtClean="0"/>
              <a:t>白鬚黑獅</a:t>
            </a:r>
            <a:endParaRPr lang="zh-TW" altLang="en-US" dirty="0"/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2496" y="1825625"/>
            <a:ext cx="6527007" cy="4351338"/>
          </a:xfrm>
        </p:spPr>
      </p:pic>
    </p:spTree>
    <p:extLst>
      <p:ext uri="{BB962C8B-B14F-4D97-AF65-F5344CB8AC3E}">
        <p14:creationId xmlns:p14="http://schemas.microsoft.com/office/powerpoint/2010/main" val="803366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06.</a:t>
            </a:r>
            <a:r>
              <a:rPr lang="zh-TW" altLang="en-US" dirty="0" smtClean="0"/>
              <a:t>牡丹獅</a:t>
            </a:r>
            <a:endParaRPr lang="zh-TW" altLang="en-US" dirty="0"/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2496" y="1825625"/>
            <a:ext cx="6527007" cy="4351338"/>
          </a:xfrm>
        </p:spPr>
      </p:pic>
    </p:spTree>
    <p:extLst>
      <p:ext uri="{BB962C8B-B14F-4D97-AF65-F5344CB8AC3E}">
        <p14:creationId xmlns:p14="http://schemas.microsoft.com/office/powerpoint/2010/main" val="1467010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07.</a:t>
            </a:r>
            <a:r>
              <a:rPr lang="zh-TW" altLang="en-US" dirty="0" smtClean="0"/>
              <a:t>紅珠獅</a:t>
            </a:r>
            <a:endParaRPr lang="zh-TW" altLang="en-US" dirty="0"/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2496" y="1825625"/>
            <a:ext cx="6527007" cy="4351338"/>
          </a:xfrm>
        </p:spPr>
      </p:pic>
    </p:spTree>
    <p:extLst>
      <p:ext uri="{BB962C8B-B14F-4D97-AF65-F5344CB8AC3E}">
        <p14:creationId xmlns:p14="http://schemas.microsoft.com/office/powerpoint/2010/main" val="3775837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08.</a:t>
            </a:r>
            <a:r>
              <a:rPr lang="zh-TW" altLang="en-US" dirty="0" smtClean="0"/>
              <a:t>金鬚獅</a:t>
            </a:r>
            <a:endParaRPr lang="zh-TW" altLang="en-US" dirty="0"/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2496" y="1825625"/>
            <a:ext cx="6527007" cy="4351338"/>
          </a:xfrm>
        </p:spPr>
      </p:pic>
    </p:spTree>
    <p:extLst>
      <p:ext uri="{BB962C8B-B14F-4D97-AF65-F5344CB8AC3E}">
        <p14:creationId xmlns:p14="http://schemas.microsoft.com/office/powerpoint/2010/main" val="1915101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09.</a:t>
            </a:r>
            <a:r>
              <a:rPr lang="zh-TW" altLang="en-US" dirty="0"/>
              <a:t>金</a:t>
            </a:r>
            <a:r>
              <a:rPr lang="zh-TW" altLang="en-US" dirty="0" smtClean="0"/>
              <a:t>環獅</a:t>
            </a:r>
            <a:endParaRPr lang="zh-TW" altLang="en-US" dirty="0"/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2496" y="1825625"/>
            <a:ext cx="6527007" cy="4351338"/>
          </a:xfrm>
        </p:spPr>
      </p:pic>
    </p:spTree>
    <p:extLst>
      <p:ext uri="{BB962C8B-B14F-4D97-AF65-F5344CB8AC3E}">
        <p14:creationId xmlns:p14="http://schemas.microsoft.com/office/powerpoint/2010/main" val="3292432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10.</a:t>
            </a:r>
            <a:r>
              <a:rPr lang="zh-TW" altLang="en-US" dirty="0" smtClean="0"/>
              <a:t>文山獅</a:t>
            </a:r>
            <a:endParaRPr lang="zh-TW" altLang="en-US" dirty="0"/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2496" y="1825625"/>
            <a:ext cx="6527007" cy="4351338"/>
          </a:xfrm>
        </p:spPr>
      </p:pic>
    </p:spTree>
    <p:extLst>
      <p:ext uri="{BB962C8B-B14F-4D97-AF65-F5344CB8AC3E}">
        <p14:creationId xmlns:p14="http://schemas.microsoft.com/office/powerpoint/2010/main" val="353379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11.</a:t>
            </a:r>
            <a:r>
              <a:rPr lang="zh-TW" altLang="en-US" dirty="0" smtClean="0"/>
              <a:t>生日獅</a:t>
            </a:r>
            <a:endParaRPr lang="zh-TW" altLang="en-US" dirty="0"/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2496" y="1825625"/>
            <a:ext cx="6527007" cy="4351338"/>
          </a:xfrm>
        </p:spPr>
      </p:pic>
    </p:spTree>
    <p:extLst>
      <p:ext uri="{BB962C8B-B14F-4D97-AF65-F5344CB8AC3E}">
        <p14:creationId xmlns:p14="http://schemas.microsoft.com/office/powerpoint/2010/main" val="699168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12.</a:t>
            </a:r>
            <a:r>
              <a:rPr lang="zh-TW" altLang="en-US" dirty="0" smtClean="0"/>
              <a:t>文山</a:t>
            </a:r>
            <a:r>
              <a:rPr lang="en-US" altLang="zh-TW" dirty="0" smtClean="0"/>
              <a:t>40</a:t>
            </a:r>
            <a:r>
              <a:rPr lang="zh-TW" altLang="en-US" dirty="0" smtClean="0"/>
              <a:t>獅</a:t>
            </a:r>
            <a:endParaRPr lang="zh-TW" altLang="en-US" dirty="0"/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2496" y="1825625"/>
            <a:ext cx="6527007" cy="4351338"/>
          </a:xfrm>
        </p:spPr>
      </p:pic>
    </p:spTree>
    <p:extLst>
      <p:ext uri="{BB962C8B-B14F-4D97-AF65-F5344CB8AC3E}">
        <p14:creationId xmlns:p14="http://schemas.microsoft.com/office/powerpoint/2010/main" val="3281760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13.</a:t>
            </a:r>
            <a:r>
              <a:rPr lang="zh-TW" altLang="en-US" dirty="0" smtClean="0"/>
              <a:t>水藍獅</a:t>
            </a:r>
            <a:endParaRPr lang="zh-TW" altLang="en-US" dirty="0"/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2496" y="1825625"/>
            <a:ext cx="6527007" cy="4351338"/>
          </a:xfrm>
        </p:spPr>
      </p:pic>
    </p:spTree>
    <p:extLst>
      <p:ext uri="{BB962C8B-B14F-4D97-AF65-F5344CB8AC3E}">
        <p14:creationId xmlns:p14="http://schemas.microsoft.com/office/powerpoint/2010/main" val="474342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14.</a:t>
            </a:r>
            <a:r>
              <a:rPr lang="zh-TW" altLang="en-US" dirty="0" smtClean="0"/>
              <a:t>八卦白獅</a:t>
            </a:r>
            <a:endParaRPr lang="zh-TW" altLang="en-US" dirty="0"/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2496" y="1825625"/>
            <a:ext cx="6527007" cy="4351338"/>
          </a:xfrm>
        </p:spPr>
      </p:pic>
    </p:spTree>
    <p:extLst>
      <p:ext uri="{BB962C8B-B14F-4D97-AF65-F5344CB8AC3E}">
        <p14:creationId xmlns:p14="http://schemas.microsoft.com/office/powerpoint/2010/main" val="3359890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15.</a:t>
            </a:r>
            <a:r>
              <a:rPr lang="zh-TW" altLang="en-US" dirty="0" smtClean="0"/>
              <a:t>八卦彩獅</a:t>
            </a:r>
            <a:endParaRPr lang="zh-TW" altLang="en-US" dirty="0"/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2496" y="1825625"/>
            <a:ext cx="6527007" cy="4351338"/>
          </a:xfrm>
        </p:spPr>
      </p:pic>
    </p:spTree>
    <p:extLst>
      <p:ext uri="{BB962C8B-B14F-4D97-AF65-F5344CB8AC3E}">
        <p14:creationId xmlns:p14="http://schemas.microsoft.com/office/powerpoint/2010/main" val="1001495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16.</a:t>
            </a:r>
            <a:r>
              <a:rPr lang="zh-TW" altLang="en-US" dirty="0" smtClean="0"/>
              <a:t>粉紅獅</a:t>
            </a:r>
            <a:endParaRPr lang="zh-TW" altLang="en-US" dirty="0"/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2496" y="1825625"/>
            <a:ext cx="6527007" cy="4351338"/>
          </a:xfrm>
        </p:spPr>
      </p:pic>
    </p:spTree>
    <p:extLst>
      <p:ext uri="{BB962C8B-B14F-4D97-AF65-F5344CB8AC3E}">
        <p14:creationId xmlns:p14="http://schemas.microsoft.com/office/powerpoint/2010/main" val="1487904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17.</a:t>
            </a:r>
            <a:r>
              <a:rPr lang="zh-TW" altLang="en-US" dirty="0" smtClean="0"/>
              <a:t>小黃獅</a:t>
            </a:r>
            <a:endParaRPr lang="zh-TW" altLang="en-US" dirty="0"/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2496" y="1825625"/>
            <a:ext cx="6527007" cy="4351338"/>
          </a:xfrm>
        </p:spPr>
      </p:pic>
    </p:spTree>
    <p:extLst>
      <p:ext uri="{BB962C8B-B14F-4D97-AF65-F5344CB8AC3E}">
        <p14:creationId xmlns:p14="http://schemas.microsoft.com/office/powerpoint/2010/main" val="863830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18.</a:t>
            </a:r>
            <a:r>
              <a:rPr lang="zh-TW" altLang="en-US" dirty="0" smtClean="0"/>
              <a:t>瞪眼藍獅</a:t>
            </a:r>
            <a:endParaRPr lang="zh-TW" altLang="en-US" dirty="0"/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2496" y="1825625"/>
            <a:ext cx="6527007" cy="4351338"/>
          </a:xfrm>
        </p:spPr>
      </p:pic>
    </p:spTree>
    <p:extLst>
      <p:ext uri="{BB962C8B-B14F-4D97-AF65-F5344CB8AC3E}">
        <p14:creationId xmlns:p14="http://schemas.microsoft.com/office/powerpoint/2010/main" val="3759794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19.</a:t>
            </a:r>
            <a:r>
              <a:rPr lang="zh-TW" altLang="en-US" dirty="0" smtClean="0"/>
              <a:t>捲毛黃獅</a:t>
            </a:r>
            <a:endParaRPr lang="zh-TW" altLang="en-US" dirty="0"/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2496" y="1825625"/>
            <a:ext cx="6527007" cy="4351338"/>
          </a:xfrm>
        </p:spPr>
      </p:pic>
    </p:spTree>
    <p:extLst>
      <p:ext uri="{BB962C8B-B14F-4D97-AF65-F5344CB8AC3E}">
        <p14:creationId xmlns:p14="http://schemas.microsoft.com/office/powerpoint/2010/main" val="128664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20.</a:t>
            </a:r>
            <a:r>
              <a:rPr lang="zh-TW" altLang="en-US" dirty="0" smtClean="0"/>
              <a:t>太極白獅</a:t>
            </a:r>
            <a:endParaRPr lang="zh-TW" altLang="en-US" dirty="0"/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2496" y="1825625"/>
            <a:ext cx="6527007" cy="4351338"/>
          </a:xfrm>
        </p:spPr>
      </p:pic>
    </p:spTree>
    <p:extLst>
      <p:ext uri="{BB962C8B-B14F-4D97-AF65-F5344CB8AC3E}">
        <p14:creationId xmlns:p14="http://schemas.microsoft.com/office/powerpoint/2010/main" val="2064447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21.</a:t>
            </a:r>
            <a:r>
              <a:rPr lang="zh-TW" altLang="en-US" dirty="0" smtClean="0"/>
              <a:t>文山纏繞獅</a:t>
            </a:r>
            <a:endParaRPr lang="zh-TW" altLang="en-US" dirty="0"/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2496" y="1825625"/>
            <a:ext cx="6527007" cy="4351338"/>
          </a:xfrm>
        </p:spPr>
      </p:pic>
    </p:spTree>
    <p:extLst>
      <p:ext uri="{BB962C8B-B14F-4D97-AF65-F5344CB8AC3E}">
        <p14:creationId xmlns:p14="http://schemas.microsoft.com/office/powerpoint/2010/main" val="1538957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22.</a:t>
            </a:r>
            <a:r>
              <a:rPr lang="zh-TW" altLang="en-US" dirty="0" smtClean="0"/>
              <a:t>點點獅</a:t>
            </a:r>
            <a:endParaRPr lang="zh-TW" altLang="en-US" dirty="0"/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2496" y="1825625"/>
            <a:ext cx="6527007" cy="4351338"/>
          </a:xfrm>
        </p:spPr>
      </p:pic>
    </p:spTree>
    <p:extLst>
      <p:ext uri="{BB962C8B-B14F-4D97-AF65-F5344CB8AC3E}">
        <p14:creationId xmlns:p14="http://schemas.microsoft.com/office/powerpoint/2010/main" val="2877964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23.</a:t>
            </a:r>
            <a:r>
              <a:rPr lang="zh-TW" altLang="en-US" dirty="0" smtClean="0"/>
              <a:t>粉紅星空獅</a:t>
            </a:r>
            <a:endParaRPr lang="zh-TW" altLang="en-US" dirty="0"/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2496" y="1825625"/>
            <a:ext cx="6527007" cy="4351338"/>
          </a:xfrm>
        </p:spPr>
      </p:pic>
    </p:spTree>
    <p:extLst>
      <p:ext uri="{BB962C8B-B14F-4D97-AF65-F5344CB8AC3E}">
        <p14:creationId xmlns:p14="http://schemas.microsoft.com/office/powerpoint/2010/main" val="1284536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24.</a:t>
            </a:r>
            <a:r>
              <a:rPr lang="zh-TW" altLang="en-US" dirty="0" smtClean="0"/>
              <a:t>火焰獅</a:t>
            </a:r>
            <a:endParaRPr lang="zh-TW" altLang="en-US" dirty="0"/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2496" y="1825625"/>
            <a:ext cx="6527007" cy="4351338"/>
          </a:xfrm>
        </p:spPr>
      </p:pic>
    </p:spTree>
    <p:extLst>
      <p:ext uri="{BB962C8B-B14F-4D97-AF65-F5344CB8AC3E}">
        <p14:creationId xmlns:p14="http://schemas.microsoft.com/office/powerpoint/2010/main" val="1413247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25.</a:t>
            </a:r>
            <a:r>
              <a:rPr lang="zh-TW" altLang="en-US" dirty="0" smtClean="0"/>
              <a:t>三角圖騰獅</a:t>
            </a:r>
            <a:endParaRPr lang="zh-TW" altLang="en-US" dirty="0"/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2496" y="1825625"/>
            <a:ext cx="6527007" cy="4351338"/>
          </a:xfrm>
        </p:spPr>
      </p:pic>
    </p:spTree>
    <p:extLst>
      <p:ext uri="{BB962C8B-B14F-4D97-AF65-F5344CB8AC3E}">
        <p14:creationId xmlns:p14="http://schemas.microsoft.com/office/powerpoint/2010/main" val="1672004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26.</a:t>
            </a:r>
            <a:r>
              <a:rPr lang="zh-TW" altLang="en-US" dirty="0" smtClean="0"/>
              <a:t>小金獅</a:t>
            </a:r>
            <a:endParaRPr lang="zh-TW" altLang="en-US" dirty="0"/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2496" y="1825625"/>
            <a:ext cx="6527007" cy="4351338"/>
          </a:xfrm>
        </p:spPr>
      </p:pic>
    </p:spTree>
    <p:extLst>
      <p:ext uri="{BB962C8B-B14F-4D97-AF65-F5344CB8AC3E}">
        <p14:creationId xmlns:p14="http://schemas.microsoft.com/office/powerpoint/2010/main" val="1810689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27.</a:t>
            </a:r>
            <a:r>
              <a:rPr lang="zh-TW" altLang="en-US" dirty="0" smtClean="0"/>
              <a:t>小銀獅</a:t>
            </a:r>
            <a:endParaRPr lang="zh-TW" altLang="en-US" dirty="0"/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2496" y="1825625"/>
            <a:ext cx="6527007" cy="4351338"/>
          </a:xfrm>
        </p:spPr>
      </p:pic>
    </p:spTree>
    <p:extLst>
      <p:ext uri="{BB962C8B-B14F-4D97-AF65-F5344CB8AC3E}">
        <p14:creationId xmlns:p14="http://schemas.microsoft.com/office/powerpoint/2010/main" val="1403835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28.</a:t>
            </a:r>
            <a:r>
              <a:rPr lang="zh-TW" altLang="en-US" dirty="0" smtClean="0"/>
              <a:t>金</a:t>
            </a:r>
            <a:r>
              <a:rPr lang="en-US" altLang="zh-TW" dirty="0" smtClean="0"/>
              <a:t>+</a:t>
            </a:r>
            <a:r>
              <a:rPr lang="zh-TW" altLang="en-US" dirty="0" smtClean="0"/>
              <a:t>銀 獅</a:t>
            </a:r>
            <a:endParaRPr lang="zh-TW" altLang="en-US" dirty="0"/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2496" y="1825625"/>
            <a:ext cx="6527007" cy="4351338"/>
          </a:xfrm>
        </p:spPr>
      </p:pic>
    </p:spTree>
    <p:extLst>
      <p:ext uri="{BB962C8B-B14F-4D97-AF65-F5344CB8AC3E}">
        <p14:creationId xmlns:p14="http://schemas.microsoft.com/office/powerpoint/2010/main" val="3695177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29.</a:t>
            </a:r>
            <a:r>
              <a:rPr lang="zh-TW" altLang="en-US" dirty="0" smtClean="0"/>
              <a:t>金珠八卦獅</a:t>
            </a:r>
            <a:endParaRPr lang="zh-TW" altLang="en-US" dirty="0"/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2496" y="1825625"/>
            <a:ext cx="6527007" cy="4351338"/>
          </a:xfrm>
        </p:spPr>
      </p:pic>
    </p:spTree>
    <p:extLst>
      <p:ext uri="{BB962C8B-B14F-4D97-AF65-F5344CB8AC3E}">
        <p14:creationId xmlns:p14="http://schemas.microsoft.com/office/powerpoint/2010/main" val="3803531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30.</a:t>
            </a:r>
            <a:r>
              <a:rPr lang="zh-TW" altLang="en-US" dirty="0" smtClean="0"/>
              <a:t>粉紅火獅</a:t>
            </a:r>
            <a:endParaRPr lang="zh-TW" altLang="en-US" dirty="0"/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2496" y="1825625"/>
            <a:ext cx="6527007" cy="4351338"/>
          </a:xfrm>
        </p:spPr>
      </p:pic>
    </p:spTree>
    <p:extLst>
      <p:ext uri="{BB962C8B-B14F-4D97-AF65-F5344CB8AC3E}">
        <p14:creationId xmlns:p14="http://schemas.microsoft.com/office/powerpoint/2010/main" val="1765957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31.</a:t>
            </a:r>
            <a:r>
              <a:rPr lang="zh-TW" altLang="en-US" dirty="0" smtClean="0"/>
              <a:t>小黃八卦獅</a:t>
            </a:r>
            <a:endParaRPr lang="zh-TW" altLang="en-US" dirty="0"/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2496" y="1825625"/>
            <a:ext cx="6527007" cy="4351338"/>
          </a:xfrm>
        </p:spPr>
      </p:pic>
    </p:spTree>
    <p:extLst>
      <p:ext uri="{BB962C8B-B14F-4D97-AF65-F5344CB8AC3E}">
        <p14:creationId xmlns:p14="http://schemas.microsoft.com/office/powerpoint/2010/main" val="3238939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32.</a:t>
            </a:r>
            <a:r>
              <a:rPr lang="zh-TW" altLang="en-US" dirty="0" smtClean="0"/>
              <a:t>小粉王獅</a:t>
            </a:r>
            <a:endParaRPr lang="zh-TW" altLang="en-US" dirty="0"/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2496" y="1825625"/>
            <a:ext cx="6527007" cy="4351338"/>
          </a:xfrm>
        </p:spPr>
      </p:pic>
    </p:spTree>
    <p:extLst>
      <p:ext uri="{BB962C8B-B14F-4D97-AF65-F5344CB8AC3E}">
        <p14:creationId xmlns:p14="http://schemas.microsoft.com/office/powerpoint/2010/main" val="3196128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33.</a:t>
            </a:r>
            <a:r>
              <a:rPr lang="zh-TW" altLang="en-US" dirty="0" smtClean="0"/>
              <a:t>蝴蝶獅</a:t>
            </a:r>
            <a:endParaRPr lang="zh-TW" altLang="en-US" dirty="0"/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2496" y="1825625"/>
            <a:ext cx="6527007" cy="4351338"/>
          </a:xfrm>
        </p:spPr>
      </p:pic>
    </p:spTree>
    <p:extLst>
      <p:ext uri="{BB962C8B-B14F-4D97-AF65-F5344CB8AC3E}">
        <p14:creationId xmlns:p14="http://schemas.microsoft.com/office/powerpoint/2010/main" val="1092456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34.</a:t>
            </a:r>
            <a:r>
              <a:rPr lang="zh-TW" altLang="en-US" dirty="0" smtClean="0"/>
              <a:t>小紫太極獅</a:t>
            </a:r>
            <a:endParaRPr lang="zh-TW" altLang="en-US" dirty="0"/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2496" y="1825625"/>
            <a:ext cx="6527007" cy="4351338"/>
          </a:xfrm>
        </p:spPr>
      </p:pic>
    </p:spTree>
    <p:extLst>
      <p:ext uri="{BB962C8B-B14F-4D97-AF65-F5344CB8AC3E}">
        <p14:creationId xmlns:p14="http://schemas.microsoft.com/office/powerpoint/2010/main" val="208685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35.</a:t>
            </a:r>
            <a:r>
              <a:rPr lang="zh-TW" altLang="en-US" dirty="0" smtClean="0"/>
              <a:t>綠葉玫瑰獅</a:t>
            </a:r>
            <a:endParaRPr lang="zh-TW" altLang="en-US" dirty="0"/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2496" y="1825625"/>
            <a:ext cx="6527007" cy="4351338"/>
          </a:xfrm>
        </p:spPr>
      </p:pic>
    </p:spTree>
    <p:extLst>
      <p:ext uri="{BB962C8B-B14F-4D97-AF65-F5344CB8AC3E}">
        <p14:creationId xmlns:p14="http://schemas.microsoft.com/office/powerpoint/2010/main" val="190854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36.</a:t>
            </a:r>
            <a:r>
              <a:rPr lang="zh-TW" altLang="en-US" dirty="0" smtClean="0"/>
              <a:t>小太極金獅</a:t>
            </a:r>
            <a:endParaRPr lang="zh-TW" altLang="en-US" dirty="0"/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2496" y="1825625"/>
            <a:ext cx="6527007" cy="4351338"/>
          </a:xfrm>
        </p:spPr>
      </p:pic>
    </p:spTree>
    <p:extLst>
      <p:ext uri="{BB962C8B-B14F-4D97-AF65-F5344CB8AC3E}">
        <p14:creationId xmlns:p14="http://schemas.microsoft.com/office/powerpoint/2010/main" val="1064508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37.</a:t>
            </a:r>
            <a:r>
              <a:rPr lang="zh-TW" altLang="en-US" dirty="0" smtClean="0"/>
              <a:t>小王銀獅</a:t>
            </a:r>
            <a:endParaRPr lang="zh-TW" altLang="en-US" dirty="0"/>
          </a:p>
        </p:txBody>
      </p:sp>
      <p:pic>
        <p:nvPicPr>
          <p:cNvPr id="6" name="內容版面配置區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2496" y="1825625"/>
            <a:ext cx="6527007" cy="4351338"/>
          </a:xfrm>
        </p:spPr>
      </p:pic>
    </p:spTree>
    <p:extLst>
      <p:ext uri="{BB962C8B-B14F-4D97-AF65-F5344CB8AC3E}">
        <p14:creationId xmlns:p14="http://schemas.microsoft.com/office/powerpoint/2010/main" val="3782894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38.</a:t>
            </a:r>
            <a:r>
              <a:rPr lang="zh-TW" altLang="en-US" dirty="0" smtClean="0"/>
              <a:t>小藍獅</a:t>
            </a:r>
            <a:endParaRPr lang="zh-TW" altLang="en-US" dirty="0"/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2496" y="1825625"/>
            <a:ext cx="6527007" cy="4351338"/>
          </a:xfrm>
        </p:spPr>
      </p:pic>
    </p:spTree>
    <p:extLst>
      <p:ext uri="{BB962C8B-B14F-4D97-AF65-F5344CB8AC3E}">
        <p14:creationId xmlns:p14="http://schemas.microsoft.com/office/powerpoint/2010/main" val="4125283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338854" y="138422"/>
            <a:ext cx="5552016" cy="986522"/>
          </a:xfrm>
        </p:spPr>
        <p:txBody>
          <a:bodyPr/>
          <a:lstStyle/>
          <a:p>
            <a:r>
              <a:rPr lang="zh-TW" altLang="en-US" dirty="0" smtClean="0"/>
              <a:t>謝謝收看 </a:t>
            </a:r>
            <a:r>
              <a:rPr lang="en-US" altLang="zh-TW" dirty="0" smtClean="0"/>
              <a:t>--</a:t>
            </a:r>
            <a:r>
              <a:rPr lang="zh-TW" altLang="en-US" dirty="0" smtClean="0"/>
              <a:t> 敬請指教</a:t>
            </a:r>
            <a:endParaRPr lang="zh-TW" altLang="en-US" dirty="0"/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4191" y="1014504"/>
            <a:ext cx="3704745" cy="2573622"/>
          </a:xfr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578" y="987998"/>
            <a:ext cx="3752925" cy="2696669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8706" y="4012443"/>
            <a:ext cx="3575713" cy="2550730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6812" y="1043047"/>
            <a:ext cx="3448763" cy="2586573"/>
          </a:xfrm>
          <a:prstGeom prst="rect">
            <a:avLst/>
          </a:prstGeom>
        </p:spPr>
      </p:pic>
      <p:pic>
        <p:nvPicPr>
          <p:cNvPr id="11" name="圖片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579" y="4012442"/>
            <a:ext cx="3620793" cy="2472638"/>
          </a:xfrm>
          <a:prstGeom prst="rect">
            <a:avLst/>
          </a:prstGeom>
        </p:spPr>
      </p:pic>
      <p:pic>
        <p:nvPicPr>
          <p:cNvPr id="12" name="圖片 1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6813" y="4012441"/>
            <a:ext cx="3448762" cy="2550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6038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</TotalTime>
  <Words>212</Words>
  <Application>Microsoft Office PowerPoint</Application>
  <PresentationFormat>寬螢幕</PresentationFormat>
  <Paragraphs>41</Paragraphs>
  <Slides>40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40</vt:i4>
      </vt:variant>
    </vt:vector>
  </HeadingPairs>
  <TitlesOfParts>
    <vt:vector size="46" baseType="lpstr">
      <vt:lpstr>微軟正黑體 Light</vt:lpstr>
      <vt:lpstr>新細明體</vt:lpstr>
      <vt:lpstr>Arial</vt:lpstr>
      <vt:lpstr>Calibri</vt:lpstr>
      <vt:lpstr>Calibri Light</vt:lpstr>
      <vt:lpstr>Office 佈景主題</vt:lpstr>
      <vt:lpstr>PowerPoint 簡報</vt:lpstr>
      <vt:lpstr>01.金毛獅</vt:lpstr>
      <vt:lpstr>02.傳統八卦獅</vt:lpstr>
      <vt:lpstr>03.傳統八卦王獅</vt:lpstr>
      <vt:lpstr>04.傳統太極獅</vt:lpstr>
      <vt:lpstr>05.白鬚黑獅</vt:lpstr>
      <vt:lpstr>06.牡丹獅</vt:lpstr>
      <vt:lpstr>07.紅珠獅</vt:lpstr>
      <vt:lpstr>08.金鬚獅</vt:lpstr>
      <vt:lpstr>09.金環獅</vt:lpstr>
      <vt:lpstr>10.文山獅</vt:lpstr>
      <vt:lpstr>11.生日獅</vt:lpstr>
      <vt:lpstr>12.文山40獅</vt:lpstr>
      <vt:lpstr>13.水藍獅</vt:lpstr>
      <vt:lpstr>14.八卦白獅</vt:lpstr>
      <vt:lpstr>15.八卦彩獅</vt:lpstr>
      <vt:lpstr>16.粉紅獅</vt:lpstr>
      <vt:lpstr>17.小黃獅</vt:lpstr>
      <vt:lpstr>18.瞪眼藍獅</vt:lpstr>
      <vt:lpstr>19.捲毛黃獅</vt:lpstr>
      <vt:lpstr>20.太極白獅</vt:lpstr>
      <vt:lpstr>21.文山纏繞獅</vt:lpstr>
      <vt:lpstr>22.點點獅</vt:lpstr>
      <vt:lpstr>23.粉紅星空獅</vt:lpstr>
      <vt:lpstr>24.火焰獅</vt:lpstr>
      <vt:lpstr>25.三角圖騰獅</vt:lpstr>
      <vt:lpstr>26.小金獅</vt:lpstr>
      <vt:lpstr>27.小銀獅</vt:lpstr>
      <vt:lpstr>28.金+銀 獅</vt:lpstr>
      <vt:lpstr>29.金珠八卦獅</vt:lpstr>
      <vt:lpstr>30.粉紅火獅</vt:lpstr>
      <vt:lpstr>31.小黃八卦獅</vt:lpstr>
      <vt:lpstr>32.小粉王獅</vt:lpstr>
      <vt:lpstr>33.蝴蝶獅</vt:lpstr>
      <vt:lpstr>34.小紫太極獅</vt:lpstr>
      <vt:lpstr>35.綠葉玫瑰獅</vt:lpstr>
      <vt:lpstr>36.小太極金獅</vt:lpstr>
      <vt:lpstr>37.小王銀獅</vt:lpstr>
      <vt:lpstr>38.小藍獅</vt:lpstr>
      <vt:lpstr>謝謝收看 -- 敬請指教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user</dc:creator>
  <cp:lastModifiedBy>user</cp:lastModifiedBy>
  <cp:revision>7</cp:revision>
  <cp:lastPrinted>2021-05-12T03:17:37Z</cp:lastPrinted>
  <dcterms:created xsi:type="dcterms:W3CDTF">2021-05-12T02:33:40Z</dcterms:created>
  <dcterms:modified xsi:type="dcterms:W3CDTF">2021-05-12T03:21:08Z</dcterms:modified>
</cp:coreProperties>
</file>