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79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67" r:id="rId14"/>
    <p:sldId id="260" r:id="rId15"/>
    <p:sldId id="258" r:id="rId16"/>
    <p:sldId id="261" r:id="rId17"/>
    <p:sldId id="259" r:id="rId18"/>
    <p:sldId id="266" r:id="rId19"/>
    <p:sldId id="263" r:id="rId20"/>
    <p:sldId id="262" r:id="rId21"/>
    <p:sldId id="265" r:id="rId22"/>
    <p:sldId id="264" r:id="rId23"/>
    <p:sldId id="268" r:id="rId24"/>
    <p:sldId id="269" r:id="rId2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16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3B325F-9133-4ADE-ACCB-2CE06E8892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4ACF7E84-FFB6-4073-81DD-55448D5D94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284CD33-32E8-440C-8A11-FF504D118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A3F73B0-4970-4A94-A87C-26A82007D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31E46DE-AF73-4DAA-815B-C220374E0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7250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88AE574-F2CE-45E1-A501-A065C68C9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820AF69-5F2D-4FDB-B412-2D192A55E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6C43D3B-B4C2-460F-B9C1-AC79DA0FA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97DCA1F-1764-4308-8E02-15AC3028C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EF9347A-4522-48F1-8C67-FD3F7E89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6662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C1058D2-92CA-4C55-9762-2A8F90796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EBEC679-B7FB-42CD-92E6-B5BBBE833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D0C4493-B239-40E7-B39C-FDD748937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7FB956-3B59-4463-9CE1-3DF5E1101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4A1EE4F-F5C1-410F-B29B-52BBBBD30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9241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D379DB-5551-45C5-A06B-F44411A4A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BCA2C91-4070-4093-B8D4-E1537FCEA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8DDB720-335E-4DEA-A46B-DCE49BA31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63F793C-7461-49A5-A602-99505FD84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17A19C3-C0B4-49A9-AC62-FDBEF89EE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B450897-69B4-49E2-ABA5-915D701D0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1548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F725DC-96AD-4CC6-B17C-8EFCC2FE2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F651927-50E2-482C-86C5-4D69ECF55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620242F-54C2-4A61-833E-0FF43B9DF0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4773CE7-1048-4207-8E79-D855368265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B9B20F5-5C21-4BD4-B548-AD896D276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7965CB19-F28E-47B7-8A98-2504931B1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7749C77A-7094-4018-94FB-9ABF73FBE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E99193D-FC0D-41EC-8DF3-843E43CD1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335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6E7FDF3-54B4-4F34-88DD-3015FC3A3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F602C38D-BDA5-4996-AE05-A351BD05F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9493E73-1AA3-40EA-AD2D-E4848A0F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79978DC-D886-4772-BE32-EDF1FAE26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011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D6311601-9BE0-4E19-B656-6567EB78E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5C4A182E-B5D2-4EE2-A8D2-83A07118B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0F8701B-B7B6-4C18-A3EB-B3D4D8284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81074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EAE05CE-BDA6-4011-AC53-21B5E056D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BCFAC0A-4DD2-4642-A7D8-53D892A5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56A0DB32-0A57-46C0-BDDC-E7E934A8C6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D1D406C-6781-44B5-A8B9-06C10F922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E890B5D-E630-46D0-94FA-577299873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C608049-A120-4C3E-AB18-88A3C3C5D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155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46C813E-8F67-43DF-A1E3-A2B597EB5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831594F4-88FB-4A20-BF6F-10ADAE8BD8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6BCD105-9283-41D4-8C69-A8A609B1B8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9548D13-AFB4-495E-B278-3857E69AD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22D76AC-04DC-4B8B-AAA2-DD30AAF63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24557A5D-41F1-4E4F-AAA4-48F7C52E4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149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232205-E707-4A61-9B5E-43F3B540F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0FD2BDF-13AE-420C-A25D-7568591CE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BE9E32F-5643-4055-851F-0ECEE25C0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743A97C-53FB-4E81-9A0A-54FEBEAE6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9F3BFB0-8BF3-488A-BC89-B7F65AB12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217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B905E222-277B-4131-AB5D-BB0E78DAFE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62BC22F8-72E4-4869-84EF-A5A1848B1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C6BEDA1-50BE-4A54-AB12-1E15CD57A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3953CB4-B078-4114-A876-E3812C931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D238536-7295-482A-8F99-C6E071419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748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7716A49C-0FBE-462B-AE8E-C94810722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CD9F54A-9ADC-4456-B692-C97DD7491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0E20FF-FC67-4561-8846-A337480505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F292D8-9B49-4846-BCCA-884FC00CFA32}" type="datetimeFigureOut">
              <a:rPr lang="zh-TW" altLang="en-US" smtClean="0"/>
              <a:t>2021/12/24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57C6B9E-42DD-4899-8EEA-F54DAD466F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72431DB-88E4-42A8-A79C-DCDD53053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803E7-516B-46EB-B746-34AB5AB4C92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3583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.gif"/><Relationship Id="rId4" Type="http://schemas.openxmlformats.org/officeDocument/2006/relationships/image" Target="../media/image1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798" y="256548"/>
            <a:ext cx="95250" cy="1590675"/>
          </a:xfrm>
          <a:prstGeom prst="rect">
            <a:avLst/>
          </a:prstGeom>
        </p:spPr>
      </p:pic>
      <p:sp>
        <p:nvSpPr>
          <p:cNvPr id="23" name="文字方塊 22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3278916" y="277563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grpSp>
        <p:nvGrpSpPr>
          <p:cNvPr id="11" name="群組 10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" name="矩形 11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26" name="群組 25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122" name="矩形 121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矩形 122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矩形 123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矩形 124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75" name="矩形 74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78" name="矩形 77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79" name="矩形 78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96" name="矩形 95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108" name="矩形 107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116" name="物件 115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Image" r:id="rId4" imgW="2831400" imgH="2818800" progId="Photoshop.Image.7">
                    <p:embed/>
                  </p:oleObj>
                </mc:Choice>
                <mc:Fallback>
                  <p:oleObj name="Image" r:id="rId4" imgW="2831400" imgH="2818800" progId="Photoshop.Image.7">
                    <p:embed/>
                    <p:pic>
                      <p:nvPicPr>
                        <p:cNvPr id="102" name="物件 101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17" name="群組 116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118" name="矩形 117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119" name="矩形 118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120" name="矩形 119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121" name="矩形 120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26" name="矩形 125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8115173" y="6185772"/>
            <a:ext cx="413532" cy="4352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</p:spTree>
    <p:extLst>
      <p:ext uri="{BB962C8B-B14F-4D97-AF65-F5344CB8AC3E}">
        <p14:creationId xmlns:p14="http://schemas.microsoft.com/office/powerpoint/2010/main" val="3301733152"/>
      </p:ext>
    </p:extLst>
  </p:cSld>
  <p:clrMapOvr>
    <a:masterClrMapping/>
  </p:clrMapOvr>
  <p:transition spd="slow" advClick="0" advTm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07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116" name="物件 11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7790046" y="5900669"/>
            <a:ext cx="771710" cy="757603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798" y="256548"/>
            <a:ext cx="95250" cy="1590675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3278916" y="277563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35701971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24" name="物件 22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8097478" y="6185772"/>
            <a:ext cx="413532" cy="43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8547929" y="6148826"/>
            <a:ext cx="557390" cy="53007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3278916" y="277563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17" name="圖片 116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798" y="256548"/>
            <a:ext cx="952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563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341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24" name="物件 22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8097478" y="6185772"/>
            <a:ext cx="413532" cy="43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8547929" y="6148826"/>
            <a:ext cx="557390" cy="53007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3278916" y="277563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17" name="圖片 116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718" y="256548"/>
            <a:ext cx="952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6445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3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24" name="物件 22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7790046" y="5795616"/>
            <a:ext cx="738659" cy="825397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8547929" y="6148826"/>
            <a:ext cx="557390" cy="53007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3278916" y="277563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17" name="圖片 116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800" y="207251"/>
            <a:ext cx="952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316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177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24" name="物件 22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8097478" y="6185772"/>
            <a:ext cx="413532" cy="43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8547929" y="6148826"/>
            <a:ext cx="557390" cy="53007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560" y="207251"/>
            <a:ext cx="95250" cy="1590675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3278916" y="277563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35554734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5" y="3758184"/>
              <a:ext cx="1170827" cy="747647"/>
            </a:xfrm>
            <a:prstGeom prst="rect">
              <a:avLst/>
            </a:prstGeom>
            <a:solidFill>
              <a:srgbClr val="FFFF00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000" b="1" dirty="0">
                  <a:solidFill>
                    <a:srgbClr val="FF0000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9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24" name="物件 22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8097478" y="6185772"/>
            <a:ext cx="413532" cy="43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8547929" y="6148826"/>
            <a:ext cx="557390" cy="53007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560" y="207251"/>
            <a:ext cx="95250" cy="1590675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3278916" y="277563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05B6612C-F3D9-44E6-B72D-AF2A53C50E4B}"/>
              </a:ext>
            </a:extLst>
          </p:cNvPr>
          <p:cNvSpPr/>
          <p:nvPr/>
        </p:nvSpPr>
        <p:spPr>
          <a:xfrm>
            <a:off x="6803570" y="5086052"/>
            <a:ext cx="1204115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800" b="1" dirty="0">
                <a:solidFill>
                  <a:srgbClr val="FF0000"/>
                </a:solidFill>
              </a:rPr>
              <a:t>  </a:t>
            </a:r>
            <a:r>
              <a:rPr lang="en-US" altLang="zh-TW" sz="2800" b="1" dirty="0">
                <a:solidFill>
                  <a:srgbClr val="FF0000"/>
                </a:solidFill>
              </a:rPr>
              <a:t>Enter</a:t>
            </a:r>
            <a:endParaRPr lang="zh-TW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249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23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24" name="物件 22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8097478" y="6185772"/>
            <a:ext cx="413532" cy="43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8547929" y="6148826"/>
            <a:ext cx="557390" cy="53007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60" y="1816595"/>
            <a:ext cx="95250" cy="1590675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992916" y="1886907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05B6612C-F3D9-44E6-B72D-AF2A53C50E4B}"/>
              </a:ext>
            </a:extLst>
          </p:cNvPr>
          <p:cNvSpPr/>
          <p:nvPr/>
        </p:nvSpPr>
        <p:spPr>
          <a:xfrm>
            <a:off x="6803570" y="5086052"/>
            <a:ext cx="1204115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solidFill>
                  <a:schemeClr val="tx1"/>
                </a:solidFill>
              </a:rPr>
              <a:t>  </a:t>
            </a:r>
            <a:r>
              <a:rPr lang="en-US" altLang="zh-TW" sz="1600" b="1" dirty="0">
                <a:solidFill>
                  <a:schemeClr val="tx1"/>
                </a:solidFill>
              </a:rPr>
              <a:t>Enter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7210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46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24" name="物件 22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8097478" y="6185772"/>
            <a:ext cx="413532" cy="43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8547929" y="6148826"/>
            <a:ext cx="557390" cy="53007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60" y="1816595"/>
            <a:ext cx="95250" cy="1590675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992916" y="1886907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05B6612C-F3D9-44E6-B72D-AF2A53C50E4B}"/>
              </a:ext>
            </a:extLst>
          </p:cNvPr>
          <p:cNvSpPr/>
          <p:nvPr/>
        </p:nvSpPr>
        <p:spPr>
          <a:xfrm>
            <a:off x="6803570" y="5086052"/>
            <a:ext cx="1204115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solidFill>
                  <a:schemeClr val="tx1"/>
                </a:solidFill>
              </a:rPr>
              <a:t>  </a:t>
            </a:r>
            <a:r>
              <a:rPr lang="en-US" altLang="zh-TW" sz="1600" b="1" dirty="0">
                <a:solidFill>
                  <a:schemeClr val="tx1"/>
                </a:solidFill>
              </a:rPr>
              <a:t>Enter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grpSp>
        <p:nvGrpSpPr>
          <p:cNvPr id="121" name="群組 120"/>
          <p:cNvGrpSpPr/>
          <p:nvPr/>
        </p:nvGrpSpPr>
        <p:grpSpPr>
          <a:xfrm>
            <a:off x="7057294" y="4075577"/>
            <a:ext cx="791573" cy="452192"/>
            <a:chOff x="7071529" y="1704759"/>
            <a:chExt cx="995168" cy="608781"/>
          </a:xfrm>
          <a:noFill/>
        </p:grpSpPr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05B6612C-F3D9-44E6-B72D-AF2A53C50E4B}"/>
                </a:ext>
              </a:extLst>
            </p:cNvPr>
            <p:cNvSpPr/>
            <p:nvPr/>
          </p:nvSpPr>
          <p:spPr>
            <a:xfrm>
              <a:off x="7071529" y="1704759"/>
              <a:ext cx="995168" cy="608781"/>
            </a:xfrm>
            <a:prstGeom prst="rect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Backspace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23" name="向左箭號 122"/>
            <p:cNvSpPr/>
            <p:nvPr/>
          </p:nvSpPr>
          <p:spPr>
            <a:xfrm>
              <a:off x="7301008" y="2074984"/>
              <a:ext cx="526722" cy="188781"/>
            </a:xfrm>
            <a:prstGeom prst="leftArrow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20103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0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24" name="物件 22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8097478" y="6185772"/>
            <a:ext cx="413532" cy="43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8547929" y="6148826"/>
            <a:ext cx="557390" cy="53007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60" y="1816595"/>
            <a:ext cx="95250" cy="1590675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992916" y="1886907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05B6612C-F3D9-44E6-B72D-AF2A53C50E4B}"/>
              </a:ext>
            </a:extLst>
          </p:cNvPr>
          <p:cNvSpPr/>
          <p:nvPr/>
        </p:nvSpPr>
        <p:spPr>
          <a:xfrm>
            <a:off x="6803570" y="5086052"/>
            <a:ext cx="1204115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solidFill>
                  <a:schemeClr val="tx1"/>
                </a:solidFill>
              </a:rPr>
              <a:t>  </a:t>
            </a:r>
            <a:r>
              <a:rPr lang="en-US" altLang="zh-TW" sz="1600" b="1" dirty="0">
                <a:solidFill>
                  <a:schemeClr val="tx1"/>
                </a:solidFill>
              </a:rPr>
              <a:t>Enter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grpSp>
        <p:nvGrpSpPr>
          <p:cNvPr id="4" name="群組 3"/>
          <p:cNvGrpSpPr/>
          <p:nvPr/>
        </p:nvGrpSpPr>
        <p:grpSpPr>
          <a:xfrm>
            <a:off x="6273281" y="3685032"/>
            <a:ext cx="1575587" cy="842737"/>
            <a:chOff x="7071529" y="1704759"/>
            <a:chExt cx="995168" cy="608781"/>
          </a:xfrm>
          <a:solidFill>
            <a:srgbClr val="FFFF00"/>
          </a:solidFill>
        </p:grpSpPr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id="{05B6612C-F3D9-44E6-B72D-AF2A53C50E4B}"/>
                </a:ext>
              </a:extLst>
            </p:cNvPr>
            <p:cNvSpPr/>
            <p:nvPr/>
          </p:nvSpPr>
          <p:spPr>
            <a:xfrm>
              <a:off x="7071529" y="1704759"/>
              <a:ext cx="995168" cy="608781"/>
            </a:xfrm>
            <a:prstGeom prst="rect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 smtClean="0">
                  <a:solidFill>
                    <a:srgbClr val="FF0000"/>
                  </a:solidFill>
                </a:rPr>
                <a:t>Backspace</a:t>
              </a:r>
              <a:endParaRPr lang="zh-TW" altLang="en-US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3" name="向左箭號 2"/>
            <p:cNvSpPr/>
            <p:nvPr/>
          </p:nvSpPr>
          <p:spPr>
            <a:xfrm>
              <a:off x="7211417" y="2074984"/>
              <a:ext cx="616313" cy="223061"/>
            </a:xfrm>
            <a:prstGeom prst="lef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80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49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4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24" name="物件 22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8097478" y="6185772"/>
            <a:ext cx="413532" cy="43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8547929" y="6148826"/>
            <a:ext cx="557390" cy="53007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560" y="1816595"/>
            <a:ext cx="95250" cy="1590675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992916" y="1886907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05B6612C-F3D9-44E6-B72D-AF2A53C50E4B}"/>
              </a:ext>
            </a:extLst>
          </p:cNvPr>
          <p:cNvSpPr/>
          <p:nvPr/>
        </p:nvSpPr>
        <p:spPr>
          <a:xfrm>
            <a:off x="6803570" y="5086052"/>
            <a:ext cx="1204115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solidFill>
                  <a:schemeClr val="tx1"/>
                </a:solidFill>
              </a:rPr>
              <a:t>  </a:t>
            </a:r>
            <a:r>
              <a:rPr lang="en-US" altLang="zh-TW" sz="1600" b="1" dirty="0">
                <a:solidFill>
                  <a:schemeClr val="tx1"/>
                </a:solidFill>
              </a:rPr>
              <a:t>Enter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grpSp>
        <p:nvGrpSpPr>
          <p:cNvPr id="121" name="群組 120"/>
          <p:cNvGrpSpPr/>
          <p:nvPr/>
        </p:nvGrpSpPr>
        <p:grpSpPr>
          <a:xfrm>
            <a:off x="7057294" y="4075577"/>
            <a:ext cx="791573" cy="452192"/>
            <a:chOff x="7071529" y="1704759"/>
            <a:chExt cx="995168" cy="608781"/>
          </a:xfrm>
          <a:noFill/>
        </p:grpSpPr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05B6612C-F3D9-44E6-B72D-AF2A53C50E4B}"/>
                </a:ext>
              </a:extLst>
            </p:cNvPr>
            <p:cNvSpPr/>
            <p:nvPr/>
          </p:nvSpPr>
          <p:spPr>
            <a:xfrm>
              <a:off x="7071529" y="1704759"/>
              <a:ext cx="995168" cy="608781"/>
            </a:xfrm>
            <a:prstGeom prst="rect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Backspace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23" name="向左箭號 122"/>
            <p:cNvSpPr/>
            <p:nvPr/>
          </p:nvSpPr>
          <p:spPr>
            <a:xfrm>
              <a:off x="7301008" y="2074984"/>
              <a:ext cx="526722" cy="188781"/>
            </a:xfrm>
            <a:prstGeom prst="leftArrow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631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群組 126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128" name="矩形 127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134" name="群組 133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230" name="矩形 229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1" name="矩形 230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矩形 231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矩形 232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7" name="矩形 136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38" name="矩形 137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7" name="矩形 146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矩形 161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66" name="矩形 165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2" name="矩形 171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4" name="矩形 173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1" name="矩形 180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2" name="矩形 181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3" name="矩形 182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4" name="矩形 183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5" name="矩形 184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87" name="矩形 186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89" name="矩形 188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0" name="矩形 189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1" name="矩形 190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2" name="矩形 191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93" name="矩形 192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94" name="矩形 193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5" name="矩形 194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6" name="矩形 195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7" name="矩形 196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8" name="矩形 197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9" name="矩形 198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0" name="矩形 199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1" name="矩形 200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2" name="矩形 201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03" name="矩形 202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04" name="矩形 203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6" name="矩形 205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7" name="矩形 206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8" name="矩形 207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9" name="矩形 208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0" name="矩形 209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1" name="矩形 210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2" name="矩形 211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3" name="矩形 212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4" name="矩形 213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15" name="矩形 214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17" name="矩形 216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8" name="矩形 217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9" name="矩形 218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1" name="矩形 220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222" name="矩形 221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223" name="矩形 222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24" name="物件 223"/>
            <p:cNvGraphicFramePr>
              <a:graphicFrameLocks noChangeAspect="1"/>
            </p:cNvGraphicFramePr>
            <p:nvPr>
              <p:extLst/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8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24" name="物件 22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5" name="群組 224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226" name="矩形 225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7" name="矩形 226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8" name="矩形 22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229" name="矩形 22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8097478" y="6185772"/>
            <a:ext cx="413532" cy="4352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8547929" y="6148826"/>
            <a:ext cx="557390" cy="530078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9053694" y="6105384"/>
            <a:ext cx="585787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8572606" y="5573514"/>
            <a:ext cx="517267" cy="492871"/>
          </a:xfrm>
          <a:prstGeom prst="rect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999742" y="277563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05B6612C-F3D9-44E6-B72D-AF2A53C50E4B}"/>
              </a:ext>
            </a:extLst>
          </p:cNvPr>
          <p:cNvSpPr/>
          <p:nvPr/>
        </p:nvSpPr>
        <p:spPr>
          <a:xfrm>
            <a:off x="6803570" y="5086052"/>
            <a:ext cx="1204115" cy="585787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solidFill>
                  <a:schemeClr val="tx1"/>
                </a:solidFill>
              </a:rPr>
              <a:t>  </a:t>
            </a:r>
            <a:r>
              <a:rPr lang="en-US" altLang="zh-TW" sz="1600" b="1" dirty="0">
                <a:solidFill>
                  <a:schemeClr val="tx1"/>
                </a:solidFill>
              </a:rPr>
              <a:t>Enter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grpSp>
        <p:nvGrpSpPr>
          <p:cNvPr id="121" name="群組 120"/>
          <p:cNvGrpSpPr/>
          <p:nvPr/>
        </p:nvGrpSpPr>
        <p:grpSpPr>
          <a:xfrm>
            <a:off x="7057294" y="4075577"/>
            <a:ext cx="791573" cy="452192"/>
            <a:chOff x="7071529" y="1704759"/>
            <a:chExt cx="995168" cy="608781"/>
          </a:xfrm>
          <a:noFill/>
        </p:grpSpPr>
        <p:sp>
          <p:nvSpPr>
            <p:cNvPr id="122" name="矩形 121">
              <a:extLst>
                <a:ext uri="{FF2B5EF4-FFF2-40B4-BE49-F238E27FC236}">
                  <a16:creationId xmlns:a16="http://schemas.microsoft.com/office/drawing/2014/main" id="{05B6612C-F3D9-44E6-B72D-AF2A53C50E4B}"/>
                </a:ext>
              </a:extLst>
            </p:cNvPr>
            <p:cNvSpPr/>
            <p:nvPr/>
          </p:nvSpPr>
          <p:spPr>
            <a:xfrm>
              <a:off x="7071529" y="1704759"/>
              <a:ext cx="995168" cy="608781"/>
            </a:xfrm>
            <a:prstGeom prst="rect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Backspace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23" name="向左箭號 122"/>
            <p:cNvSpPr/>
            <p:nvPr/>
          </p:nvSpPr>
          <p:spPr>
            <a:xfrm>
              <a:off x="7301008" y="2074984"/>
              <a:ext cx="526722" cy="188781"/>
            </a:xfrm>
            <a:prstGeom prst="leftArrow">
              <a:avLst/>
            </a:prstGeom>
            <a:grpFill/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20" name="圖片 119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560" y="207251"/>
            <a:ext cx="95250" cy="1590675"/>
          </a:xfrm>
          <a:prstGeom prst="rect">
            <a:avLst/>
          </a:prstGeom>
        </p:spPr>
      </p:pic>
      <p:sp>
        <p:nvSpPr>
          <p:cNvPr id="124" name="文字方塊 123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3278916" y="277563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22298613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443" y="1692156"/>
            <a:ext cx="95250" cy="159067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5B6612C-F3D9-44E6-B72D-AF2A53C50E4B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B34C34A-5130-4247-8A25-F44B2915A3C4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C4844CFE-8DD9-4638-BE2D-ADB15165DA58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BED9776-F2C0-4567-AE13-DA83038E24F5}"/>
              </a:ext>
            </a:extLst>
          </p:cNvPr>
          <p:cNvSpPr/>
          <p:nvPr/>
        </p:nvSpPr>
        <p:spPr>
          <a:xfrm>
            <a:off x="3287739" y="5772789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按方向鍵</a:t>
            </a:r>
          </a:p>
        </p:txBody>
      </p:sp>
    </p:spTree>
    <p:extLst>
      <p:ext uri="{BB962C8B-B14F-4D97-AF65-F5344CB8AC3E}">
        <p14:creationId xmlns:p14="http://schemas.microsoft.com/office/powerpoint/2010/main" val="42580434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Word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BAACA38B-1403-4FF4-B7C4-0F5E096A9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443" y="1692156"/>
            <a:ext cx="952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7175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85" y="1675074"/>
            <a:ext cx="95250" cy="159067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94EAB5C-C863-42BD-90E9-50C77C60A79E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DFED2CC4-B417-446C-BA44-8D29F996169A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56870B94-7D1E-467C-BB1F-B32A942DEAC1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20231010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12C2834-3E93-47E3-B308-EDFEF8D52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85" y="1675074"/>
            <a:ext cx="952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880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94EAB5C-C863-42BD-90E9-50C77C60A79E}"/>
              </a:ext>
            </a:extLst>
          </p:cNvPr>
          <p:cNvSpPr/>
          <p:nvPr/>
        </p:nvSpPr>
        <p:spPr>
          <a:xfrm>
            <a:off x="6586503" y="4608576"/>
            <a:ext cx="2306408" cy="112203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400" b="1" dirty="0">
                <a:solidFill>
                  <a:srgbClr val="FF0000"/>
                </a:solidFill>
              </a:rPr>
              <a:t>  </a:t>
            </a:r>
            <a:r>
              <a:rPr lang="en-US" altLang="zh-TW" sz="4400" b="1" dirty="0">
                <a:solidFill>
                  <a:srgbClr val="FF0000"/>
                </a:solidFill>
              </a:rPr>
              <a:t>Enter</a:t>
            </a:r>
            <a:endParaRPr lang="zh-TW" altLang="en-US" sz="4400" b="1" dirty="0">
              <a:solidFill>
                <a:srgbClr val="FF0000"/>
              </a:solidFill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0DFF463-CF2E-45A0-AE14-C035F99FEAB5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E5FEB9E8-0D51-4287-8F7C-BC8160F3DD25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60808BCB-4B65-4882-BAC4-D36B0C57A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85" y="1675074"/>
            <a:ext cx="95250" cy="159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8496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EEF2F75B-E39A-41F8-AEAE-C48D71E369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44" y="3169484"/>
            <a:ext cx="95250" cy="1590675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94EAB5C-C863-42BD-90E9-50C77C60A79E}"/>
              </a:ext>
            </a:extLst>
          </p:cNvPr>
          <p:cNvSpPr/>
          <p:nvPr/>
        </p:nvSpPr>
        <p:spPr>
          <a:xfrm>
            <a:off x="6586503" y="4608576"/>
            <a:ext cx="2306408" cy="112203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4400" b="1" dirty="0">
                <a:solidFill>
                  <a:srgbClr val="FF0000"/>
                </a:solidFill>
              </a:rPr>
              <a:t>  </a:t>
            </a:r>
            <a:r>
              <a:rPr lang="en-US" altLang="zh-TW" sz="4400" b="1" dirty="0">
                <a:solidFill>
                  <a:srgbClr val="FF0000"/>
                </a:solidFill>
              </a:rPr>
              <a:t>Enter</a:t>
            </a:r>
            <a:endParaRPr lang="zh-TW" altLang="en-US" sz="4400" b="1" dirty="0">
              <a:solidFill>
                <a:srgbClr val="FF0000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81D64A96-96CB-409A-972F-065B12B12AC1}"/>
              </a:ext>
            </a:extLst>
          </p:cNvPr>
          <p:cNvSpPr txBox="1"/>
          <p:nvPr/>
        </p:nvSpPr>
        <p:spPr>
          <a:xfrm>
            <a:off x="2360569" y="3190499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0DFF463-CF2E-45A0-AE14-C035F99FEAB5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82156062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0DFF463-CF2E-45A0-AE14-C035F99FEAB5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7734FEDB-2563-40D7-B431-5010887E6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44" y="3169484"/>
            <a:ext cx="95250" cy="1590675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55AEE84F-FE41-43A0-9AFA-454D13AA30A6}"/>
              </a:ext>
            </a:extLst>
          </p:cNvPr>
          <p:cNvSpPr txBox="1"/>
          <p:nvPr/>
        </p:nvSpPr>
        <p:spPr>
          <a:xfrm>
            <a:off x="2360569" y="3190499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2819426-2C4E-46AC-B584-8F8C7789B9B3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30903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F5B7E7F-3584-48D4-8553-C97D03C32A42}"/>
              </a:ext>
            </a:extLst>
          </p:cNvPr>
          <p:cNvSpPr/>
          <p:nvPr/>
        </p:nvSpPr>
        <p:spPr>
          <a:xfrm>
            <a:off x="7396854" y="2053611"/>
            <a:ext cx="1858006" cy="908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chemeClr val="tx1"/>
                </a:solidFill>
              </a:rPr>
              <a:t>Backspace</a:t>
            </a:r>
          </a:p>
          <a:p>
            <a:r>
              <a:rPr lang="zh-TW" altLang="en-US" sz="2800" b="1" dirty="0">
                <a:solidFill>
                  <a:schemeClr val="tx1"/>
                </a:solidFill>
              </a:rPr>
              <a:t>←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CA31213-C066-4907-8B0A-AD3CA15E5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44" y="3169484"/>
            <a:ext cx="95250" cy="1590675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A3AF3B6D-CFEB-4EB4-B468-6D176942BF46}"/>
              </a:ext>
            </a:extLst>
          </p:cNvPr>
          <p:cNvSpPr txBox="1"/>
          <p:nvPr/>
        </p:nvSpPr>
        <p:spPr>
          <a:xfrm>
            <a:off x="2360569" y="3190499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17915844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F5B7E7F-3584-48D4-8553-C97D03C32A42}"/>
              </a:ext>
            </a:extLst>
          </p:cNvPr>
          <p:cNvSpPr/>
          <p:nvPr/>
        </p:nvSpPr>
        <p:spPr>
          <a:xfrm>
            <a:off x="7396854" y="2053611"/>
            <a:ext cx="1858006" cy="908663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chemeClr val="tx1"/>
                </a:solidFill>
              </a:rPr>
              <a:t>Backspace</a:t>
            </a:r>
          </a:p>
          <a:p>
            <a:r>
              <a:rPr lang="zh-TW" altLang="en-US" sz="2800" b="1" dirty="0">
                <a:solidFill>
                  <a:schemeClr val="tx1"/>
                </a:solidFill>
              </a:rPr>
              <a:t>←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5CA31213-C066-4907-8B0A-AD3CA15E5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2944" y="3169484"/>
            <a:ext cx="95250" cy="1590675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A3AF3B6D-CFEB-4EB4-B468-6D176942BF46}"/>
              </a:ext>
            </a:extLst>
          </p:cNvPr>
          <p:cNvSpPr txBox="1"/>
          <p:nvPr/>
        </p:nvSpPr>
        <p:spPr>
          <a:xfrm>
            <a:off x="2360569" y="3190499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</p:spTree>
    <p:extLst>
      <p:ext uri="{BB962C8B-B14F-4D97-AF65-F5344CB8AC3E}">
        <p14:creationId xmlns:p14="http://schemas.microsoft.com/office/powerpoint/2010/main" val="395424210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BB39A752-0CB2-4071-A1B1-A2BEE7BEA1AD}"/>
              </a:ext>
            </a:extLst>
          </p:cNvPr>
          <p:cNvSpPr txBox="1"/>
          <p:nvPr/>
        </p:nvSpPr>
        <p:spPr>
          <a:xfrm>
            <a:off x="2265319" y="1713171"/>
            <a:ext cx="245451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ABC</a:t>
            </a:r>
            <a:endParaRPr lang="zh-TW" altLang="en-US" sz="9600" spc="600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34BB4FC-F7F9-4987-9B97-E08CC43B2D91}"/>
              </a:ext>
            </a:extLst>
          </p:cNvPr>
          <p:cNvSpPr/>
          <p:nvPr/>
        </p:nvSpPr>
        <p:spPr>
          <a:xfrm>
            <a:off x="3834974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←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FADF724-0241-4A36-8621-1856AB6C51B5}"/>
              </a:ext>
            </a:extLst>
          </p:cNvPr>
          <p:cNvSpPr/>
          <p:nvPr/>
        </p:nvSpPr>
        <p:spPr>
          <a:xfrm>
            <a:off x="4522812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↓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1532443-A88A-4E3E-8AE0-152A6DEEF8DE}"/>
              </a:ext>
            </a:extLst>
          </p:cNvPr>
          <p:cNvSpPr/>
          <p:nvPr/>
        </p:nvSpPr>
        <p:spPr>
          <a:xfrm>
            <a:off x="5185965" y="514482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3600" b="1" dirty="0">
                <a:solidFill>
                  <a:schemeClr val="tx1"/>
                </a:solidFill>
              </a:rPr>
              <a:t>→</a:t>
            </a:r>
            <a:endParaRPr lang="zh-TW" altLang="en-US" sz="3600" b="1" dirty="0">
              <a:solidFill>
                <a:schemeClr val="tx1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D07EF0-6836-40AD-A792-666CBAEF85BD}"/>
              </a:ext>
            </a:extLst>
          </p:cNvPr>
          <p:cNvSpPr/>
          <p:nvPr/>
        </p:nvSpPr>
        <p:spPr>
          <a:xfrm>
            <a:off x="4537099" y="438758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>
                <a:solidFill>
                  <a:schemeClr val="tx1"/>
                </a:solidFill>
              </a:rPr>
              <a:t>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CBF5EB6-80AE-40E5-9885-9A7A6EF25E7D}"/>
              </a:ext>
            </a:extLst>
          </p:cNvPr>
          <p:cNvSpPr/>
          <p:nvPr/>
        </p:nvSpPr>
        <p:spPr>
          <a:xfrm>
            <a:off x="7688795" y="5144828"/>
            <a:ext cx="1204115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8ACF7984-B28E-4110-BA3E-7F30F5ECDF91}"/>
              </a:ext>
            </a:extLst>
          </p:cNvPr>
          <p:cNvSpPr txBox="1"/>
          <p:nvPr/>
        </p:nvSpPr>
        <p:spPr>
          <a:xfrm>
            <a:off x="4544493" y="1713171"/>
            <a:ext cx="16979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9600" spc="600" dirty="0"/>
              <a:t>DE</a:t>
            </a:r>
            <a:endParaRPr lang="zh-TW" altLang="en-US" sz="9600" spc="600" dirty="0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E12C2834-3E93-47E3-B308-EDFEF8D52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685" y="1675074"/>
            <a:ext cx="95250" cy="1590675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8F5B7E7F-3584-48D4-8553-C97D03C32A42}"/>
              </a:ext>
            </a:extLst>
          </p:cNvPr>
          <p:cNvSpPr/>
          <p:nvPr/>
        </p:nvSpPr>
        <p:spPr>
          <a:xfrm>
            <a:off x="7396854" y="2053611"/>
            <a:ext cx="1858006" cy="9086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b="1" dirty="0">
                <a:solidFill>
                  <a:schemeClr val="tx1"/>
                </a:solidFill>
              </a:rPr>
              <a:t>Backspace</a:t>
            </a:r>
          </a:p>
          <a:p>
            <a:r>
              <a:rPr lang="zh-TW" altLang="en-US" sz="2800" b="1" dirty="0">
                <a:solidFill>
                  <a:schemeClr val="tx1"/>
                </a:solidFill>
              </a:rPr>
              <a:t>←</a:t>
            </a:r>
          </a:p>
        </p:txBody>
      </p:sp>
    </p:spTree>
    <p:extLst>
      <p:ext uri="{BB962C8B-B14F-4D97-AF65-F5344CB8AC3E}">
        <p14:creationId xmlns:p14="http://schemas.microsoft.com/office/powerpoint/2010/main" val="42805552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Click="0" advTm="1000">
        <p159:morph option="byObject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群組 108"/>
          <p:cNvGrpSpPr/>
          <p:nvPr/>
        </p:nvGrpSpPr>
        <p:grpSpPr>
          <a:xfrm>
            <a:off x="180520" y="3311848"/>
            <a:ext cx="11799545" cy="3346425"/>
            <a:chOff x="171376" y="2232856"/>
            <a:chExt cx="11799545" cy="3346425"/>
          </a:xfrm>
        </p:grpSpPr>
        <p:sp>
          <p:nvSpPr>
            <p:cNvPr id="2" name="矩形 1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000" dirty="0">
                <a:solidFill>
                  <a:schemeClr val="tx1"/>
                </a:solidFill>
              </a:endParaRPr>
            </a:p>
            <a:p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8" name="群組 7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 smtClean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</a:p>
          </p:txBody>
        </p:sp>
        <p:sp>
          <p:nvSpPr>
            <p:cNvPr id="94" name="矩形 93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102" name="物件 10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4846644"/>
                </p:ext>
              </p:extLst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5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117" name="物件 11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3" name="群組 102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4445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群組 108"/>
          <p:cNvGrpSpPr/>
          <p:nvPr/>
        </p:nvGrpSpPr>
        <p:grpSpPr>
          <a:xfrm>
            <a:off x="162232" y="3385000"/>
            <a:ext cx="11799545" cy="3346425"/>
            <a:chOff x="171376" y="2232856"/>
            <a:chExt cx="11799545" cy="3346425"/>
          </a:xfrm>
        </p:grpSpPr>
        <p:sp>
          <p:nvSpPr>
            <p:cNvPr id="2" name="矩形 1"/>
            <p:cNvSpPr/>
            <p:nvPr/>
          </p:nvSpPr>
          <p:spPr>
            <a:xfrm>
              <a:off x="7950581" y="3591453"/>
              <a:ext cx="530070" cy="487463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000" dirty="0">
                  <a:solidFill>
                    <a:schemeClr val="tx1"/>
                  </a:solidFill>
                </a:rPr>
                <a:t>Delete</a:t>
              </a:r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8550659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000" dirty="0">
                  <a:solidFill>
                    <a:schemeClr val="tx1"/>
                  </a:solidFill>
                </a:rPr>
                <a:t>End</a:t>
              </a:r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9150737" y="3591453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0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000" dirty="0">
                  <a:solidFill>
                    <a:schemeClr val="tx1"/>
                  </a:solidFill>
                </a:rPr>
                <a:t>Down</a:t>
              </a:r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963509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000" dirty="0">
                  <a:solidFill>
                    <a:schemeClr val="tx1"/>
                  </a:solidFill>
                </a:rPr>
                <a:t>Insert</a:t>
              </a:r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563587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000" dirty="0">
                  <a:solidFill>
                    <a:schemeClr val="tx1"/>
                  </a:solidFill>
                </a:rPr>
                <a:t>Home</a:t>
              </a:r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163665" y="2961314"/>
              <a:ext cx="530070" cy="48746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0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000" dirty="0">
                  <a:solidFill>
                    <a:schemeClr val="tx1"/>
                  </a:solidFill>
                </a:rPr>
                <a:t> up</a:t>
              </a:r>
              <a:endParaRPr lang="zh-TW" altLang="en-US" sz="1000" dirty="0">
                <a:solidFill>
                  <a:schemeClr val="tx1"/>
                </a:solidFill>
              </a:endParaRPr>
            </a:p>
          </p:txBody>
        </p:sp>
        <p:grpSp>
          <p:nvGrpSpPr>
            <p:cNvPr id="8" name="群組 7"/>
            <p:cNvGrpSpPr/>
            <p:nvPr/>
          </p:nvGrpSpPr>
          <p:grpSpPr>
            <a:xfrm>
              <a:off x="8061849" y="4533740"/>
              <a:ext cx="1494375" cy="1016332"/>
              <a:chOff x="10138120" y="3857604"/>
              <a:chExt cx="1936778" cy="1343028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979845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7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0337885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8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893986" y="2860568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9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798457" y="2245884"/>
              <a:ext cx="467916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Num</a:t>
              </a:r>
            </a:p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Lock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792222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1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342219" y="4268754"/>
              <a:ext cx="474150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2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0893985" y="4268754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3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9803786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4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0340558" y="3553996"/>
              <a:ext cx="462586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5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0893986" y="3553996"/>
              <a:ext cx="457492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6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792222" y="4970007"/>
              <a:ext cx="1024147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0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0893985" y="4970006"/>
              <a:ext cx="457493" cy="55292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‧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344875" y="2238061"/>
              <a:ext cx="457492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/</a:t>
              </a:r>
              <a:endParaRPr lang="zh-TW" altLang="en-US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0893985" y="2232856"/>
              <a:ext cx="457493" cy="47417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*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11454524" y="2860567"/>
              <a:ext cx="494129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800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</a:t>
              </a:r>
              <a:endParaRPr lang="zh-TW" altLang="en-US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1451001" y="4276576"/>
              <a:ext cx="519920" cy="1246353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Enter</a:t>
              </a:r>
              <a:endParaRPr lang="zh-TW" altLang="en-US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7137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`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9756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 ㄅ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1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223750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ㄉ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2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74993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1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3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27612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1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r>
                <a:rPr lang="en-US" altLang="zh-TW" sz="1100" b="1" dirty="0">
                  <a:solidFill>
                    <a:schemeClr val="tx1"/>
                  </a:solidFill>
                </a:rPr>
                <a:t/>
              </a:r>
              <a:br>
                <a:rPr lang="en-US" altLang="zh-TW" sz="1100" b="1" dirty="0">
                  <a:solidFill>
                    <a:schemeClr val="tx1"/>
                  </a:solidFill>
                </a:rPr>
              </a:br>
              <a:r>
                <a:rPr lang="en-US" altLang="zh-TW" sz="1100" b="1" dirty="0">
                  <a:solidFill>
                    <a:schemeClr val="tx1"/>
                  </a:solidFill>
                </a:rPr>
                <a:t>4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802309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ㄓ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5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328495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  ˊ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3854682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1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7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380868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*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ㄚ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8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907054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ㄞ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9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433241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  ㄢ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0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959427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_ 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ㄦ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-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485613" y="299658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 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=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034904" y="2996587"/>
              <a:ext cx="796820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Backspace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71377" y="2412020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Esc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91083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ㄆ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  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437024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ㄊ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zh-TW" altLang="en-US" sz="11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96321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E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ㄍ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489397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R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ㄐ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3015583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T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ㄔ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3541770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Y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ㄗ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4067956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U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ㄧ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4594142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I </a:t>
              </a:r>
              <a:r>
                <a:rPr lang="zh-TW" altLang="en-US" sz="1100" dirty="0">
                  <a:solidFill>
                    <a:schemeClr val="tx1"/>
                  </a:solidFill>
                </a:rPr>
                <a:t>ㄛ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120328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O </a:t>
              </a:r>
              <a:r>
                <a:rPr lang="zh-TW" altLang="en-US" sz="1100" dirty="0">
                  <a:solidFill>
                    <a:schemeClr val="tx1"/>
                  </a:solidFill>
                </a:rPr>
                <a:t>ㄟ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646515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P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ㄣ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6172701" y="3559898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100" dirty="0">
                  <a:solidFill>
                    <a:schemeClr val="tx1"/>
                  </a:solidFill>
                </a:rPr>
                <a:t>[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6710917" y="3559897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1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7248183" y="3559898"/>
              <a:ext cx="58354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100" dirty="0">
                  <a:solidFill>
                    <a:schemeClr val="tx1"/>
                  </a:solidFill>
                </a:rPr>
                <a:t>\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171377" y="3559897"/>
              <a:ext cx="68699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100" dirty="0">
                  <a:solidFill>
                    <a:schemeClr val="tx1"/>
                  </a:solidFill>
                </a:rPr>
              </a:br>
              <a:r>
                <a:rPr lang="en-US" altLang="zh-TW" sz="1100" dirty="0">
                  <a:solidFill>
                    <a:schemeClr val="tx1"/>
                  </a:solidFill>
                </a:rPr>
                <a:t>|</a:t>
              </a:r>
              <a:r>
                <a:rPr lang="en-US" altLang="zh-TW" sz="11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9633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F1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51870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F2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2074105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F3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2629504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F4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5691812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F9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624721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F10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68026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F11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65" name="矩形 64"/>
            <p:cNvSpPr/>
            <p:nvPr/>
          </p:nvSpPr>
          <p:spPr>
            <a:xfrm>
              <a:off x="735800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F12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3327560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F5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3882958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F6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68" name="矩形 67"/>
            <p:cNvSpPr/>
            <p:nvPr/>
          </p:nvSpPr>
          <p:spPr>
            <a:xfrm>
              <a:off x="4438357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F7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69" name="矩形 68"/>
            <p:cNvSpPr/>
            <p:nvPr/>
          </p:nvSpPr>
          <p:spPr>
            <a:xfrm>
              <a:off x="4993756" y="2433276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1100" b="1" dirty="0">
                  <a:solidFill>
                    <a:schemeClr val="tx1"/>
                  </a:solidFill>
                </a:rPr>
                <a:t>F8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071354" y="4070063"/>
              <a:ext cx="43714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ㄇ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zh-TW" altLang="en-US" sz="11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71" name="矩形 70"/>
            <p:cNvSpPr/>
            <p:nvPr/>
          </p:nvSpPr>
          <p:spPr>
            <a:xfrm>
              <a:off x="157300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S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ㄋ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2099190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D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ㄎ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625376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F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ㄑ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3151563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G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ㄕ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3677749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H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ㄘ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203935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J 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ㄨ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4730122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K</a:t>
              </a:r>
              <a:r>
                <a:rPr lang="zh-TW" altLang="en-US" sz="1100" dirty="0">
                  <a:solidFill>
                    <a:schemeClr val="tx1"/>
                  </a:solidFill>
                </a:rPr>
                <a:t>ㄜ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5256308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L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ㄠ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5782494" y="407006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；ㄤ</a:t>
              </a:r>
              <a:endParaRPr lang="en-US" altLang="zh-TW" sz="1100" b="1" dirty="0">
                <a:solidFill>
                  <a:schemeClr val="tx1"/>
                </a:solidFill>
              </a:endParaRPr>
            </a:p>
            <a:p>
              <a:r>
                <a:rPr lang="zh-TW" altLang="en-US" sz="11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6320710" y="4070061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1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6857976" y="4070063"/>
              <a:ext cx="973748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1100" b="1" dirty="0">
                  <a:solidFill>
                    <a:schemeClr val="tx1"/>
                  </a:solidFill>
                </a:rPr>
                <a:t>Enter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171376" y="4070061"/>
              <a:ext cx="815041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1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1148171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Z </a:t>
              </a:r>
              <a:r>
                <a:rPr lang="zh-TW" altLang="en-US" sz="1100" dirty="0">
                  <a:solidFill>
                    <a:schemeClr val="tx1"/>
                  </a:solidFill>
                </a:rPr>
                <a:t>ㄈ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1674358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X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ㄌ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2200544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C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ㄏ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2726730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V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ㄒ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3252917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B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ㄖ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3779103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N</a:t>
              </a:r>
              <a:r>
                <a:rPr lang="zh-TW" altLang="en-US" sz="1100" dirty="0">
                  <a:solidFill>
                    <a:schemeClr val="tx1"/>
                  </a:solidFill>
                </a:rPr>
                <a:t> 厶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4305289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M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ㄩ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4831476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ㄝ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r>
                <a:rPr lang="zh-TW" altLang="en-US" sz="11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91" name="矩形 90"/>
            <p:cNvSpPr/>
            <p:nvPr/>
          </p:nvSpPr>
          <p:spPr>
            <a:xfrm>
              <a:off x="5357662" y="4580224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ㄡ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r>
                <a:rPr lang="en-US" altLang="zh-TW" sz="1100" dirty="0">
                  <a:solidFill>
                    <a:schemeClr val="tx1"/>
                  </a:solidFill>
                </a:rPr>
                <a:t>‧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5895877" y="458022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?</a:t>
              </a:r>
              <a:r>
                <a:rPr lang="zh-TW" altLang="en-US" sz="1100" dirty="0">
                  <a:solidFill>
                    <a:schemeClr val="tx1"/>
                  </a:solidFill>
                </a:rPr>
                <a:t> ㄥ</a:t>
              </a:r>
              <a:endParaRPr lang="en-US" altLang="zh-TW" sz="1100" dirty="0">
                <a:solidFill>
                  <a:schemeClr val="tx1"/>
                </a:solidFill>
              </a:endParaRPr>
            </a:p>
            <a:p>
              <a:r>
                <a:rPr lang="en-US" altLang="zh-TW" sz="11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93" name="矩形 92"/>
            <p:cNvSpPr/>
            <p:nvPr/>
          </p:nvSpPr>
          <p:spPr>
            <a:xfrm>
              <a:off x="6433143" y="4580224"/>
              <a:ext cx="1375917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1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1100" b="1" dirty="0">
                  <a:solidFill>
                    <a:schemeClr val="tx1"/>
                  </a:solidFill>
                </a:rPr>
                <a:t>Shift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171376" y="4590843"/>
              <a:ext cx="901217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95" name="矩形 94"/>
            <p:cNvSpPr/>
            <p:nvPr/>
          </p:nvSpPr>
          <p:spPr>
            <a:xfrm>
              <a:off x="986417" y="513289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1570372" y="5132893"/>
              <a:ext cx="473716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ALT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2200544" y="5132894"/>
              <a:ext cx="3157118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5485710" y="5143513"/>
              <a:ext cx="473716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ALT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6057667" y="5143513"/>
              <a:ext cx="800309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100" dirty="0">
                <a:solidFill>
                  <a:schemeClr val="tx1"/>
                </a:solidFill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6948249" y="5132894"/>
              <a:ext cx="860811" cy="43576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Ctrl</a:t>
              </a:r>
              <a:endParaRPr lang="zh-TW" altLang="en-US" sz="1100" b="1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171376" y="5143513"/>
              <a:ext cx="686992" cy="43576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1100" b="1" dirty="0">
                  <a:solidFill>
                    <a:schemeClr val="tx1"/>
                  </a:solidFill>
                </a:rPr>
                <a:t> </a:t>
              </a:r>
            </a:p>
          </p:txBody>
        </p:sp>
        <p:graphicFrame>
          <p:nvGraphicFramePr>
            <p:cNvPr id="102" name="物件 10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18846679"/>
                </p:ext>
              </p:extLst>
            </p:nvPr>
          </p:nvGraphicFramePr>
          <p:xfrm>
            <a:off x="1071355" y="5207336"/>
            <a:ext cx="278537" cy="255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9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117" name="物件 11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071355" y="5207336"/>
                          <a:ext cx="278537" cy="2550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3" name="群組 102"/>
            <p:cNvGrpSpPr/>
            <p:nvPr/>
          </p:nvGrpSpPr>
          <p:grpSpPr>
            <a:xfrm>
              <a:off x="6106877" y="5186078"/>
              <a:ext cx="337820" cy="361325"/>
              <a:chOff x="4099020" y="5672138"/>
              <a:chExt cx="698189" cy="771525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105" name="矩形 104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106" name="矩形 105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  <p:sp>
            <p:nvSpPr>
              <p:cNvPr id="107" name="矩形 106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11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010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612</Words>
  <Application>Microsoft Office PowerPoint</Application>
  <PresentationFormat>寬螢幕</PresentationFormat>
  <Paragraphs>618</Paragraphs>
  <Slides>24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3" baseType="lpstr">
      <vt:lpstr>MS Gothic</vt:lpstr>
      <vt:lpstr>新細明體</vt:lpstr>
      <vt:lpstr>Arial</vt:lpstr>
      <vt:lpstr>Calibri</vt:lpstr>
      <vt:lpstr>Calibri Light</vt:lpstr>
      <vt:lpstr>MV Boli</vt:lpstr>
      <vt:lpstr>Wingdings 3</vt:lpstr>
      <vt:lpstr>Office 佈景主題</vt:lpstr>
      <vt:lpstr>Image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蔡正裕</dc:creator>
  <cp:lastModifiedBy>classxxx</cp:lastModifiedBy>
  <cp:revision>20</cp:revision>
  <dcterms:created xsi:type="dcterms:W3CDTF">2021-12-19T09:13:28Z</dcterms:created>
  <dcterms:modified xsi:type="dcterms:W3CDTF">2021-12-24T09:54:21Z</dcterms:modified>
</cp:coreProperties>
</file>