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6" r:id="rId4"/>
    <p:sldId id="257" r:id="rId5"/>
    <p:sldId id="258" r:id="rId6"/>
    <p:sldId id="259" r:id="rId7"/>
    <p:sldId id="260" r:id="rId8"/>
    <p:sldId id="262" r:id="rId9"/>
    <p:sldId id="265" r:id="rId10"/>
    <p:sldId id="261" r:id="rId11"/>
  </p:sldIdLst>
  <p:sldSz cx="12192000" cy="6858000"/>
  <p:notesSz cx="6858000" cy="99456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2" end="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499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104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155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68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29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21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39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28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907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328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47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BB4F-BDD9-4A04-9A7F-00F175C9F67E}" type="datetimeFigureOut">
              <a:rPr lang="zh-TW" altLang="en-US" smtClean="0"/>
              <a:t>2022/10/27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141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5.sv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12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png"/><Relationship Id="rId5" Type="http://schemas.openxmlformats.org/officeDocument/2006/relationships/audio" Target="../media/media2.mp3"/><Relationship Id="rId10" Type="http://schemas.openxmlformats.org/officeDocument/2006/relationships/image" Target="../media/image1.wmf"/><Relationship Id="rId4" Type="http://schemas.microsoft.com/office/2007/relationships/media" Target="../media/media2.mp3"/><Relationship Id="rId9" Type="http://schemas.openxmlformats.org/officeDocument/2006/relationships/oleObject" Target="../embeddings/oleObject1.bin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media" Target="../media/media6.mp3"/><Relationship Id="rId13" Type="http://schemas.openxmlformats.org/officeDocument/2006/relationships/audio" Target="../media/media8.mp3"/><Relationship Id="rId18" Type="http://schemas.microsoft.com/office/2007/relationships/media" Target="../media/media2.mp3"/><Relationship Id="rId3" Type="http://schemas.openxmlformats.org/officeDocument/2006/relationships/audio" Target="../media/media3.mp3"/><Relationship Id="rId21" Type="http://schemas.openxmlformats.org/officeDocument/2006/relationships/image" Target="../media/image2.png"/><Relationship Id="rId7" Type="http://schemas.openxmlformats.org/officeDocument/2006/relationships/audio" Target="../media/media5.mp3"/><Relationship Id="rId12" Type="http://schemas.microsoft.com/office/2007/relationships/media" Target="../media/media8.mp3"/><Relationship Id="rId17" Type="http://schemas.openxmlformats.org/officeDocument/2006/relationships/audio" Target="../media/media1.mp3"/><Relationship Id="rId25" Type="http://schemas.openxmlformats.org/officeDocument/2006/relationships/image" Target="../media/image3.png"/><Relationship Id="rId2" Type="http://schemas.microsoft.com/office/2007/relationships/media" Target="../media/media3.mp3"/><Relationship Id="rId16" Type="http://schemas.microsoft.com/office/2007/relationships/media" Target="../media/media1.mp3"/><Relationship Id="rId20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microsoft.com/office/2007/relationships/media" Target="../media/media5.mp3"/><Relationship Id="rId11" Type="http://schemas.openxmlformats.org/officeDocument/2006/relationships/audio" Target="../media/media7.mp3"/><Relationship Id="rId24" Type="http://schemas.openxmlformats.org/officeDocument/2006/relationships/image" Target="../media/image1.wmf"/><Relationship Id="rId5" Type="http://schemas.openxmlformats.org/officeDocument/2006/relationships/audio" Target="../media/media4.mp3"/><Relationship Id="rId15" Type="http://schemas.openxmlformats.org/officeDocument/2006/relationships/audio" Target="../media/media9.mp3"/><Relationship Id="rId23" Type="http://schemas.openxmlformats.org/officeDocument/2006/relationships/oleObject" Target="../embeddings/oleObject5.bin"/><Relationship Id="rId10" Type="http://schemas.microsoft.com/office/2007/relationships/media" Target="../media/media7.mp3"/><Relationship Id="rId19" Type="http://schemas.openxmlformats.org/officeDocument/2006/relationships/audio" Target="../media/media2.mp3"/><Relationship Id="rId4" Type="http://schemas.microsoft.com/office/2007/relationships/media" Target="../media/media4.mp3"/><Relationship Id="rId9" Type="http://schemas.openxmlformats.org/officeDocument/2006/relationships/audio" Target="../media/media6.mp3"/><Relationship Id="rId14" Type="http://schemas.microsoft.com/office/2007/relationships/media" Target="../media/media9.mp3"/><Relationship Id="rId22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media" Target="../media/media6.mp3"/><Relationship Id="rId13" Type="http://schemas.openxmlformats.org/officeDocument/2006/relationships/audio" Target="../media/media8.mp3"/><Relationship Id="rId18" Type="http://schemas.microsoft.com/office/2007/relationships/media" Target="../media/media2.mp3"/><Relationship Id="rId26" Type="http://schemas.openxmlformats.org/officeDocument/2006/relationships/image" Target="../media/image4.png"/><Relationship Id="rId3" Type="http://schemas.openxmlformats.org/officeDocument/2006/relationships/audio" Target="../media/media3.mp3"/><Relationship Id="rId21" Type="http://schemas.openxmlformats.org/officeDocument/2006/relationships/image" Target="../media/image2.png"/><Relationship Id="rId7" Type="http://schemas.openxmlformats.org/officeDocument/2006/relationships/audio" Target="../media/media5.mp3"/><Relationship Id="rId12" Type="http://schemas.microsoft.com/office/2007/relationships/media" Target="../media/media8.mp3"/><Relationship Id="rId17" Type="http://schemas.openxmlformats.org/officeDocument/2006/relationships/audio" Target="../media/media1.mp3"/><Relationship Id="rId25" Type="http://schemas.openxmlformats.org/officeDocument/2006/relationships/image" Target="../media/image3.png"/><Relationship Id="rId2" Type="http://schemas.microsoft.com/office/2007/relationships/media" Target="../media/media3.mp3"/><Relationship Id="rId16" Type="http://schemas.microsoft.com/office/2007/relationships/media" Target="../media/media1.mp3"/><Relationship Id="rId20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microsoft.com/office/2007/relationships/media" Target="../media/media5.mp3"/><Relationship Id="rId11" Type="http://schemas.openxmlformats.org/officeDocument/2006/relationships/audio" Target="../media/media7.mp3"/><Relationship Id="rId24" Type="http://schemas.openxmlformats.org/officeDocument/2006/relationships/image" Target="../media/image1.wmf"/><Relationship Id="rId5" Type="http://schemas.openxmlformats.org/officeDocument/2006/relationships/audio" Target="../media/media4.mp3"/><Relationship Id="rId15" Type="http://schemas.openxmlformats.org/officeDocument/2006/relationships/audio" Target="../media/media9.mp3"/><Relationship Id="rId23" Type="http://schemas.openxmlformats.org/officeDocument/2006/relationships/oleObject" Target="../embeddings/oleObject1.bin"/><Relationship Id="rId10" Type="http://schemas.microsoft.com/office/2007/relationships/media" Target="../media/media7.mp3"/><Relationship Id="rId19" Type="http://schemas.openxmlformats.org/officeDocument/2006/relationships/audio" Target="../media/media2.mp3"/><Relationship Id="rId4" Type="http://schemas.microsoft.com/office/2007/relationships/media" Target="../media/media4.mp3"/><Relationship Id="rId9" Type="http://schemas.openxmlformats.org/officeDocument/2006/relationships/audio" Target="../media/media6.mp3"/><Relationship Id="rId14" Type="http://schemas.microsoft.com/office/2007/relationships/media" Target="../media/media9.mp3"/><Relationship Id="rId22" Type="http://schemas.microsoft.com/office/2007/relationships/hdphoto" Target="../media/hdphoto1.wdp"/><Relationship Id="rId27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8126202" y="1384883"/>
            <a:ext cx="1006414" cy="7394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第二區</a:t>
            </a:r>
          </a:p>
        </p:txBody>
      </p:sp>
      <p:sp>
        <p:nvSpPr>
          <p:cNvPr id="5" name="矩形 4"/>
          <p:cNvSpPr/>
          <p:nvPr/>
        </p:nvSpPr>
        <p:spPr>
          <a:xfrm>
            <a:off x="7950581" y="3591453"/>
            <a:ext cx="530070" cy="4874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Delete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50659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End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50737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Down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63509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Insert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63587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Home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63665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 up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061849" y="4533740"/>
            <a:ext cx="1494375" cy="1016332"/>
            <a:chOff x="10138120" y="3857604"/>
            <a:chExt cx="1936778" cy="1343028"/>
          </a:xfrm>
        </p:grpSpPr>
        <p:sp>
          <p:nvSpPr>
            <p:cNvPr id="12" name="矩形 11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16" name="文字方塊 15"/>
          <p:cNvSpPr txBox="1"/>
          <p:nvPr/>
        </p:nvSpPr>
        <p:spPr>
          <a:xfrm>
            <a:off x="10374209" y="481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第三區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9796576" y="1224768"/>
            <a:ext cx="344264" cy="13656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9716103" y="405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438807" y="31627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5" y="496122"/>
            <a:ext cx="690031" cy="690031"/>
          </a:xfrm>
          <a:prstGeom prst="rect">
            <a:avLst/>
          </a:prstGeom>
        </p:spPr>
      </p:pic>
      <p:sp>
        <p:nvSpPr>
          <p:cNvPr id="22" name="圓角矩形 21"/>
          <p:cNvSpPr/>
          <p:nvPr/>
        </p:nvSpPr>
        <p:spPr>
          <a:xfrm>
            <a:off x="10539965" y="1224768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圓角矩形 22"/>
          <p:cNvSpPr/>
          <p:nvPr/>
        </p:nvSpPr>
        <p:spPr>
          <a:xfrm>
            <a:off x="11565939" y="1237885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0449741" y="1361334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Caps 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1429754" y="1363697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Scroll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979845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337885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8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89398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9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98457" y="2245884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</a:p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92222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342219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2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893985" y="4268754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3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803786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340558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5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893986" y="3553996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6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792222" y="4970007"/>
            <a:ext cx="1024147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893985" y="4970006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‧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344875" y="2238061"/>
            <a:ext cx="457492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93985" y="2232856"/>
            <a:ext cx="457493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41" name="矩形 40"/>
          <p:cNvSpPr/>
          <p:nvPr/>
        </p:nvSpPr>
        <p:spPr>
          <a:xfrm>
            <a:off x="11461108" y="2228126"/>
            <a:ext cx="488958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</a:p>
        </p:txBody>
      </p:sp>
      <p:sp>
        <p:nvSpPr>
          <p:cNvPr id="42" name="矩形 41"/>
          <p:cNvSpPr/>
          <p:nvPr/>
        </p:nvSpPr>
        <p:spPr>
          <a:xfrm>
            <a:off x="11454524" y="2860567"/>
            <a:ext cx="494129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451001" y="4276576"/>
            <a:ext cx="519920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137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`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9756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!</a:t>
            </a:r>
            <a:r>
              <a:rPr lang="zh-TW" altLang="en-US" sz="1100" b="1" dirty="0">
                <a:solidFill>
                  <a:schemeClr val="tx1"/>
                </a:solidFill>
              </a:rPr>
              <a:t> ㄅ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23750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@</a:t>
            </a:r>
            <a:r>
              <a:rPr lang="zh-TW" altLang="en-US" sz="1100" b="1" dirty="0">
                <a:solidFill>
                  <a:schemeClr val="tx1"/>
                </a:solidFill>
              </a:rPr>
              <a:t>ㄉ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4993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#</a:t>
            </a:r>
            <a:r>
              <a:rPr lang="en-US" altLang="zh-TW" sz="11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3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7612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$  </a:t>
            </a:r>
            <a:r>
              <a:rPr lang="en-US" altLang="zh-TW" sz="11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br>
              <a:rPr lang="en-US" altLang="zh-TW" sz="1100" b="1" dirty="0">
                <a:solidFill>
                  <a:schemeClr val="tx1"/>
                </a:solidFill>
              </a:rPr>
            </a:br>
            <a:r>
              <a:rPr lang="en-US" altLang="zh-TW" sz="1100" b="1" dirty="0">
                <a:solidFill>
                  <a:schemeClr val="tx1"/>
                </a:solidFill>
              </a:rPr>
              <a:t>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02309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% </a:t>
            </a:r>
            <a:r>
              <a:rPr lang="zh-TW" altLang="en-US" sz="1100" b="1" dirty="0">
                <a:solidFill>
                  <a:schemeClr val="tx1"/>
                </a:solidFill>
              </a:rPr>
              <a:t>ㄓ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28495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^</a:t>
            </a:r>
            <a:r>
              <a:rPr lang="zh-TW" altLang="en-US" sz="1100" b="1" dirty="0">
                <a:solidFill>
                  <a:schemeClr val="tx1"/>
                </a:solidFill>
              </a:rPr>
              <a:t>  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6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1" name="矩形 50"/>
          <p:cNvSpPr/>
          <p:nvPr/>
        </p:nvSpPr>
        <p:spPr>
          <a:xfrm>
            <a:off x="3854682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&amp; 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r>
              <a:rPr lang="en-US" altLang="zh-TW" sz="11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7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8086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*</a:t>
            </a:r>
            <a:r>
              <a:rPr lang="zh-TW" altLang="en-US" sz="1100" b="1" dirty="0">
                <a:solidFill>
                  <a:schemeClr val="tx1"/>
                </a:solidFill>
              </a:rPr>
              <a:t>ㄚ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0705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( </a:t>
            </a:r>
            <a:r>
              <a:rPr lang="zh-TW" altLang="en-US" sz="1100" b="1" dirty="0">
                <a:solidFill>
                  <a:schemeClr val="tx1"/>
                </a:solidFill>
              </a:rPr>
              <a:t>ㄞ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33241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)</a:t>
            </a:r>
            <a:r>
              <a:rPr lang="zh-TW" altLang="en-US" sz="1100" b="1" dirty="0">
                <a:solidFill>
                  <a:schemeClr val="tx1"/>
                </a:solidFill>
              </a:rPr>
              <a:t>  ㄢ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0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95942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_ </a:t>
            </a:r>
            <a:r>
              <a:rPr lang="zh-TW" altLang="en-US" sz="1100" b="1" dirty="0">
                <a:solidFill>
                  <a:schemeClr val="tx1"/>
                </a:solidFill>
              </a:rPr>
              <a:t>ㄦ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-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48561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+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=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034904" y="2996587"/>
            <a:ext cx="796820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Backspace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71377" y="2412020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Esc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9" name="矩形 58"/>
          <p:cNvSpPr/>
          <p:nvPr/>
        </p:nvSpPr>
        <p:spPr>
          <a:xfrm>
            <a:off x="91083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Q</a:t>
            </a:r>
            <a:r>
              <a:rPr lang="zh-TW" altLang="en-US" sz="1100" b="1" dirty="0">
                <a:solidFill>
                  <a:schemeClr val="tx1"/>
                </a:solidFill>
              </a:rPr>
              <a:t>ㄆ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37024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W</a:t>
            </a:r>
            <a:r>
              <a:rPr lang="zh-TW" altLang="en-US" sz="1100" b="1" dirty="0">
                <a:solidFill>
                  <a:schemeClr val="tx1"/>
                </a:solidFill>
              </a:rPr>
              <a:t>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96321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E</a:t>
            </a:r>
            <a:r>
              <a:rPr lang="zh-TW" altLang="en-US" sz="1100" dirty="0">
                <a:solidFill>
                  <a:schemeClr val="tx1"/>
                </a:solidFill>
              </a:rPr>
              <a:t> ㄍ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489397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R</a:t>
            </a:r>
            <a:r>
              <a:rPr lang="zh-TW" altLang="en-US" sz="1100" dirty="0">
                <a:solidFill>
                  <a:schemeClr val="tx1"/>
                </a:solidFill>
              </a:rPr>
              <a:t> ㄐ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15583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</a:t>
            </a:r>
            <a:r>
              <a:rPr lang="zh-TW" altLang="en-US" sz="1100" dirty="0">
                <a:solidFill>
                  <a:schemeClr val="tx1"/>
                </a:solidFill>
              </a:rPr>
              <a:t> ㄔ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41770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Y</a:t>
            </a:r>
            <a:r>
              <a:rPr lang="zh-TW" altLang="en-US" sz="1100" dirty="0">
                <a:solidFill>
                  <a:schemeClr val="tx1"/>
                </a:solidFill>
              </a:rPr>
              <a:t> ㄗ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67956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U</a:t>
            </a:r>
            <a:r>
              <a:rPr lang="zh-TW" altLang="en-US" sz="1100" dirty="0">
                <a:solidFill>
                  <a:schemeClr val="tx1"/>
                </a:solidFill>
              </a:rPr>
              <a:t> ㄧ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594142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I </a:t>
            </a:r>
            <a:r>
              <a:rPr lang="zh-TW" altLang="en-US" sz="1100" dirty="0">
                <a:solidFill>
                  <a:schemeClr val="tx1"/>
                </a:solidFill>
              </a:rPr>
              <a:t>ㄛ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12032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O </a:t>
            </a:r>
            <a:r>
              <a:rPr lang="zh-TW" altLang="en-US" sz="1100" dirty="0">
                <a:solidFill>
                  <a:schemeClr val="tx1"/>
                </a:solidFill>
              </a:rPr>
              <a:t>ㄟ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646515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P</a:t>
            </a:r>
            <a:r>
              <a:rPr lang="zh-TW" altLang="en-US" sz="1100" dirty="0">
                <a:solidFill>
                  <a:schemeClr val="tx1"/>
                </a:solidFill>
              </a:rPr>
              <a:t> ㄣ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270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[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710917" y="355989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71" name="矩形 70"/>
          <p:cNvSpPr/>
          <p:nvPr/>
        </p:nvSpPr>
        <p:spPr>
          <a:xfrm>
            <a:off x="7248183" y="3559898"/>
            <a:ext cx="58354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\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71377" y="3559897"/>
            <a:ext cx="68699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Tab</a:t>
            </a:r>
            <a:br>
              <a:rPr lang="en-US" altLang="zh-TW" sz="1100" dirty="0">
                <a:solidFill>
                  <a:schemeClr val="tx1"/>
                </a:solidFill>
              </a:rPr>
            </a:br>
            <a:r>
              <a:rPr lang="en-US" altLang="zh-TW" sz="1100" dirty="0">
                <a:solidFill>
                  <a:schemeClr val="tx1"/>
                </a:solidFill>
              </a:rPr>
              <a:t>|</a:t>
            </a:r>
            <a:r>
              <a:rPr lang="en-US" altLang="zh-TW" sz="11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633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51870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F2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5" name="矩形 74"/>
          <p:cNvSpPr/>
          <p:nvPr/>
        </p:nvSpPr>
        <p:spPr>
          <a:xfrm>
            <a:off x="2074105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F3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6" name="矩形 75"/>
          <p:cNvSpPr/>
          <p:nvPr/>
        </p:nvSpPr>
        <p:spPr>
          <a:xfrm>
            <a:off x="2629504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691812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24721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F10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9" name="矩形 78"/>
          <p:cNvSpPr/>
          <p:nvPr/>
        </p:nvSpPr>
        <p:spPr>
          <a:xfrm>
            <a:off x="68026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F11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0" name="矩形 79"/>
          <p:cNvSpPr/>
          <p:nvPr/>
        </p:nvSpPr>
        <p:spPr>
          <a:xfrm>
            <a:off x="73580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32756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88295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F6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3" name="矩形 82"/>
          <p:cNvSpPr/>
          <p:nvPr/>
        </p:nvSpPr>
        <p:spPr>
          <a:xfrm>
            <a:off x="4438357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F7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4" name="矩形 83"/>
          <p:cNvSpPr/>
          <p:nvPr/>
        </p:nvSpPr>
        <p:spPr>
          <a:xfrm>
            <a:off x="499375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71354" y="4070063"/>
            <a:ext cx="43714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</a:t>
            </a:r>
            <a:r>
              <a:rPr lang="zh-TW" altLang="en-US" sz="1100" b="1" dirty="0">
                <a:solidFill>
                  <a:schemeClr val="tx1"/>
                </a:solidFill>
              </a:rPr>
              <a:t>ㄇ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6" name="矩形 85"/>
          <p:cNvSpPr/>
          <p:nvPr/>
        </p:nvSpPr>
        <p:spPr>
          <a:xfrm>
            <a:off x="157300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S</a:t>
            </a:r>
            <a:r>
              <a:rPr lang="zh-TW" altLang="en-US" sz="1100" dirty="0">
                <a:solidFill>
                  <a:schemeClr val="tx1"/>
                </a:solidFill>
              </a:rPr>
              <a:t> ㄋ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099190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D</a:t>
            </a:r>
            <a:r>
              <a:rPr lang="zh-TW" altLang="en-US" sz="1100" dirty="0">
                <a:solidFill>
                  <a:schemeClr val="tx1"/>
                </a:solidFill>
              </a:rPr>
              <a:t> ㄎ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25376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F</a:t>
            </a:r>
            <a:r>
              <a:rPr lang="zh-TW" altLang="en-US" sz="1100" dirty="0">
                <a:solidFill>
                  <a:schemeClr val="tx1"/>
                </a:solidFill>
              </a:rPr>
              <a:t> ㄑ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151563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G</a:t>
            </a:r>
            <a:r>
              <a:rPr lang="zh-TW" altLang="en-US" sz="1100" dirty="0">
                <a:solidFill>
                  <a:schemeClr val="tx1"/>
                </a:solidFill>
              </a:rPr>
              <a:t> ㄕ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677749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H</a:t>
            </a:r>
            <a:r>
              <a:rPr lang="zh-TW" altLang="en-US" sz="1100" dirty="0">
                <a:solidFill>
                  <a:schemeClr val="tx1"/>
                </a:solidFill>
              </a:rPr>
              <a:t> ㄘ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203935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J </a:t>
            </a:r>
            <a:r>
              <a:rPr lang="zh-TW" altLang="en-US" sz="1100" dirty="0">
                <a:solidFill>
                  <a:schemeClr val="tx1"/>
                </a:solidFill>
              </a:rPr>
              <a:t> ㄨ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730122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K</a:t>
            </a:r>
            <a:r>
              <a:rPr lang="zh-TW" altLang="en-US" sz="1100" dirty="0">
                <a:solidFill>
                  <a:schemeClr val="tx1"/>
                </a:solidFill>
              </a:rPr>
              <a:t>ㄜ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256308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L</a:t>
            </a:r>
            <a:r>
              <a:rPr lang="zh-TW" altLang="en-US" sz="1100" dirty="0">
                <a:solidFill>
                  <a:schemeClr val="tx1"/>
                </a:solidFill>
              </a:rPr>
              <a:t> ㄠ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78249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；ㄤ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95" name="矩形 94"/>
          <p:cNvSpPr/>
          <p:nvPr/>
        </p:nvSpPr>
        <p:spPr>
          <a:xfrm>
            <a:off x="6320710" y="4070061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96" name="矩形 95"/>
          <p:cNvSpPr/>
          <p:nvPr/>
        </p:nvSpPr>
        <p:spPr>
          <a:xfrm>
            <a:off x="6857976" y="4070063"/>
            <a:ext cx="973748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Enter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71376" y="4070061"/>
            <a:ext cx="815041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Lock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8" name="矩形 97"/>
          <p:cNvSpPr/>
          <p:nvPr/>
        </p:nvSpPr>
        <p:spPr>
          <a:xfrm>
            <a:off x="1148171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Z </a:t>
            </a:r>
            <a:r>
              <a:rPr lang="zh-TW" altLang="en-US" sz="1100" dirty="0">
                <a:solidFill>
                  <a:schemeClr val="tx1"/>
                </a:solidFill>
              </a:rPr>
              <a:t>ㄈ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674358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X</a:t>
            </a:r>
            <a:r>
              <a:rPr lang="zh-TW" altLang="en-US" sz="1100" dirty="0">
                <a:solidFill>
                  <a:schemeClr val="tx1"/>
                </a:solidFill>
              </a:rPr>
              <a:t> ㄌ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200544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C</a:t>
            </a:r>
            <a:r>
              <a:rPr lang="zh-TW" altLang="en-US" sz="1100" dirty="0">
                <a:solidFill>
                  <a:schemeClr val="tx1"/>
                </a:solidFill>
              </a:rPr>
              <a:t> ㄏ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726730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V</a:t>
            </a:r>
            <a:r>
              <a:rPr lang="zh-TW" altLang="en-US" sz="1100" dirty="0">
                <a:solidFill>
                  <a:schemeClr val="tx1"/>
                </a:solidFill>
              </a:rPr>
              <a:t> ㄒ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252917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B</a:t>
            </a:r>
            <a:r>
              <a:rPr lang="zh-TW" altLang="en-US" sz="1100" dirty="0">
                <a:solidFill>
                  <a:schemeClr val="tx1"/>
                </a:solidFill>
              </a:rPr>
              <a:t> ㄖ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779103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N</a:t>
            </a:r>
            <a:r>
              <a:rPr lang="zh-TW" altLang="en-US" sz="1100" dirty="0">
                <a:solidFill>
                  <a:schemeClr val="tx1"/>
                </a:solidFill>
              </a:rPr>
              <a:t> 厶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305289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M</a:t>
            </a:r>
            <a:r>
              <a:rPr lang="zh-TW" altLang="en-US" sz="1100" dirty="0">
                <a:solidFill>
                  <a:schemeClr val="tx1"/>
                </a:solidFill>
              </a:rPr>
              <a:t> ㄩ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831476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&lt;</a:t>
            </a:r>
            <a:r>
              <a:rPr lang="zh-TW" altLang="en-US" sz="1100" dirty="0">
                <a:solidFill>
                  <a:schemeClr val="tx1"/>
                </a:solidFill>
              </a:rPr>
              <a:t> ㄝ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106" name="矩形 105"/>
          <p:cNvSpPr/>
          <p:nvPr/>
        </p:nvSpPr>
        <p:spPr>
          <a:xfrm>
            <a:off x="5357662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&gt;</a:t>
            </a:r>
            <a:r>
              <a:rPr lang="zh-TW" altLang="en-US" sz="1100" dirty="0">
                <a:solidFill>
                  <a:schemeClr val="tx1"/>
                </a:solidFill>
              </a:rPr>
              <a:t> ㄡ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‧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895877" y="458022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?</a:t>
            </a:r>
            <a:r>
              <a:rPr lang="zh-TW" altLang="en-US" sz="1100" dirty="0">
                <a:solidFill>
                  <a:schemeClr val="tx1"/>
                </a:solidFill>
              </a:rPr>
              <a:t> ㄥ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108" name="矩形 107"/>
          <p:cNvSpPr/>
          <p:nvPr/>
        </p:nvSpPr>
        <p:spPr>
          <a:xfrm>
            <a:off x="6433143" y="4580224"/>
            <a:ext cx="1375917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71376" y="4590843"/>
            <a:ext cx="901217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0" name="矩形 109"/>
          <p:cNvSpPr/>
          <p:nvPr/>
        </p:nvSpPr>
        <p:spPr>
          <a:xfrm>
            <a:off x="986417" y="513289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570372" y="5132893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ALT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200544" y="5132894"/>
            <a:ext cx="3157118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485710" y="514351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ALT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057667" y="5143513"/>
            <a:ext cx="80030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6948249" y="5132894"/>
            <a:ext cx="86081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71376" y="5143513"/>
            <a:ext cx="686992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17" name="物件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624360"/>
              </p:ext>
            </p:extLst>
          </p:nvPr>
        </p:nvGraphicFramePr>
        <p:xfrm>
          <a:off x="1071355" y="5207336"/>
          <a:ext cx="278537" cy="25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Image" r:id="rId9" imgW="2831400" imgH="2818800" progId="Photoshop.Image.7">
                  <p:embed/>
                </p:oleObj>
              </mc:Choice>
              <mc:Fallback>
                <p:oleObj name="Image" r:id="rId9" imgW="2831400" imgH="281880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1355" y="5207336"/>
                        <a:ext cx="278537" cy="25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" name="群組 117"/>
          <p:cNvGrpSpPr/>
          <p:nvPr/>
        </p:nvGrpSpPr>
        <p:grpSpPr>
          <a:xfrm>
            <a:off x="6106877" y="5186078"/>
            <a:ext cx="337820" cy="361325"/>
            <a:chOff x="4099020" y="5672138"/>
            <a:chExt cx="698189" cy="771525"/>
          </a:xfrm>
        </p:grpSpPr>
        <p:sp>
          <p:nvSpPr>
            <p:cNvPr id="119" name="矩形 118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  <p:pic>
        <p:nvPicPr>
          <p:cNvPr id="130" name="Es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6843" y="1890449"/>
            <a:ext cx="285632" cy="285632"/>
          </a:xfrm>
          <a:prstGeom prst="rect">
            <a:avLst/>
          </a:prstGeom>
        </p:spPr>
      </p:pic>
      <p:sp>
        <p:nvSpPr>
          <p:cNvPr id="131" name="向下箭號 130"/>
          <p:cNvSpPr/>
          <p:nvPr/>
        </p:nvSpPr>
        <p:spPr>
          <a:xfrm>
            <a:off x="8480651" y="2105533"/>
            <a:ext cx="314793" cy="519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2" name="Delet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96978" y="4210070"/>
            <a:ext cx="310861" cy="310861"/>
          </a:xfrm>
          <a:prstGeom prst="rect">
            <a:avLst/>
          </a:prstGeom>
        </p:spPr>
      </p:pic>
      <p:sp>
        <p:nvSpPr>
          <p:cNvPr id="133" name="矩形 132">
            <a:extLst>
              <a:ext uri="{FF2B5EF4-FFF2-40B4-BE49-F238E27FC236}">
                <a16:creationId xmlns:a16="http://schemas.microsoft.com/office/drawing/2014/main" id="{832D8012-B758-49ED-920C-36C1349904B5}"/>
              </a:ext>
            </a:extLst>
          </p:cNvPr>
          <p:cNvSpPr/>
          <p:nvPr/>
        </p:nvSpPr>
        <p:spPr>
          <a:xfrm>
            <a:off x="9444371" y="1661109"/>
            <a:ext cx="1005403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</a:rPr>
              <a:t>數字鎖定</a:t>
            </a:r>
            <a:br>
              <a:rPr lang="en-US" altLang="zh-TW" sz="16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</a:rPr>
            </a:br>
            <a:r>
              <a:rPr lang="zh-TW" altLang="en-US" sz="16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</a:rPr>
              <a:t>保持亮</a:t>
            </a: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72CB606E-C9E9-4C9B-AFC1-AD52129B5773}"/>
              </a:ext>
            </a:extLst>
          </p:cNvPr>
          <p:cNvSpPr/>
          <p:nvPr/>
        </p:nvSpPr>
        <p:spPr>
          <a:xfrm>
            <a:off x="3192061" y="5083602"/>
            <a:ext cx="18261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注音一聲</a:t>
            </a:r>
          </a:p>
        </p:txBody>
      </p:sp>
      <p:cxnSp>
        <p:nvCxnSpPr>
          <p:cNvPr id="136" name="直線接點 135">
            <a:extLst>
              <a:ext uri="{FF2B5EF4-FFF2-40B4-BE49-F238E27FC236}">
                <a16:creationId xmlns:a16="http://schemas.microsoft.com/office/drawing/2014/main" id="{872C2625-C679-4B46-B6F7-C050CE72967B}"/>
              </a:ext>
            </a:extLst>
          </p:cNvPr>
          <p:cNvCxnSpPr>
            <a:cxnSpLocks/>
          </p:cNvCxnSpPr>
          <p:nvPr/>
        </p:nvCxnSpPr>
        <p:spPr>
          <a:xfrm>
            <a:off x="2940479" y="1594172"/>
            <a:ext cx="1197578" cy="48475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" name="圖形 138" descr="手背向前食指朝右指 以實心填滿">
            <a:extLst>
              <a:ext uri="{FF2B5EF4-FFF2-40B4-BE49-F238E27FC236}">
                <a16:creationId xmlns:a16="http://schemas.microsoft.com/office/drawing/2014/main" id="{963999AB-C543-40F0-959F-4FD6D6F2DF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4941337" y="5795898"/>
            <a:ext cx="914400" cy="914400"/>
          </a:xfrm>
          <a:prstGeom prst="rect">
            <a:avLst/>
          </a:prstGeom>
        </p:spPr>
      </p:pic>
      <p:pic>
        <p:nvPicPr>
          <p:cNvPr id="140" name="圖形 139" descr="手背向前食指朝右指 以實心填滿">
            <a:extLst>
              <a:ext uri="{FF2B5EF4-FFF2-40B4-BE49-F238E27FC236}">
                <a16:creationId xmlns:a16="http://schemas.microsoft.com/office/drawing/2014/main" id="{9D236338-3E6E-417D-9C66-17028BDEF5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 flipH="1">
            <a:off x="2257738" y="5776616"/>
            <a:ext cx="914400" cy="914400"/>
          </a:xfrm>
          <a:prstGeom prst="rect">
            <a:avLst/>
          </a:prstGeom>
        </p:spPr>
      </p:pic>
      <p:sp>
        <p:nvSpPr>
          <p:cNvPr id="141" name="矩形: 圓角 140">
            <a:extLst>
              <a:ext uri="{FF2B5EF4-FFF2-40B4-BE49-F238E27FC236}">
                <a16:creationId xmlns:a16="http://schemas.microsoft.com/office/drawing/2014/main" id="{0DFC3282-7CD3-4538-8E4B-B2983948A111}"/>
              </a:ext>
            </a:extLst>
          </p:cNvPr>
          <p:cNvSpPr/>
          <p:nvPr/>
        </p:nvSpPr>
        <p:spPr>
          <a:xfrm>
            <a:off x="7974847" y="5751291"/>
            <a:ext cx="1746369" cy="476071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b="1" dirty="0">
                <a:ln w="22225">
                  <a:noFill/>
                  <a:prstDash val="solid"/>
                </a:ln>
                <a:solidFill>
                  <a:srgbClr val="FF0000"/>
                </a:solidFill>
              </a:rPr>
              <a:t>選字</a:t>
            </a:r>
            <a:r>
              <a:rPr lang="zh-TW" altLang="en-US" sz="1600" b="1" dirty="0">
                <a:ln w="22225">
                  <a:noFill/>
                  <a:prstDash val="solid"/>
                </a:ln>
                <a:solidFill>
                  <a:sysClr val="windowText" lastClr="000000"/>
                </a:solidFill>
              </a:rPr>
              <a:t>或</a:t>
            </a:r>
            <a:r>
              <a:rPr lang="zh-TW" altLang="en-US" sz="1600" b="1" dirty="0">
                <a:ln w="22225">
                  <a:noFill/>
                  <a:prstDash val="solid"/>
                </a:ln>
                <a:solidFill>
                  <a:srgbClr val="FF0000"/>
                </a:solidFill>
              </a:rPr>
              <a:t>移動游標</a:t>
            </a:r>
          </a:p>
        </p:txBody>
      </p:sp>
      <p:sp>
        <p:nvSpPr>
          <p:cNvPr id="142" name="語音泡泡: 圓角矩形 141">
            <a:extLst>
              <a:ext uri="{FF2B5EF4-FFF2-40B4-BE49-F238E27FC236}">
                <a16:creationId xmlns:a16="http://schemas.microsoft.com/office/drawing/2014/main" id="{5A0E4AE7-F1E7-4B99-9B7B-809117448DBF}"/>
              </a:ext>
            </a:extLst>
          </p:cNvPr>
          <p:cNvSpPr/>
          <p:nvPr/>
        </p:nvSpPr>
        <p:spPr>
          <a:xfrm>
            <a:off x="7950581" y="4476641"/>
            <a:ext cx="1853205" cy="1150968"/>
          </a:xfrm>
          <a:prstGeom prst="wedgeRoundRect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3" name="語音泡泡: 圓角矩形 142">
            <a:extLst>
              <a:ext uri="{FF2B5EF4-FFF2-40B4-BE49-F238E27FC236}">
                <a16:creationId xmlns:a16="http://schemas.microsoft.com/office/drawing/2014/main" id="{0FCEB491-5286-4E11-99C4-5A6660EB8BF0}"/>
              </a:ext>
            </a:extLst>
          </p:cNvPr>
          <p:cNvSpPr/>
          <p:nvPr/>
        </p:nvSpPr>
        <p:spPr>
          <a:xfrm>
            <a:off x="9428700" y="611363"/>
            <a:ext cx="1021041" cy="869290"/>
          </a:xfrm>
          <a:prstGeom prst="wedgeRoundRectCallout">
            <a:avLst>
              <a:gd name="adj1" fmla="val -293"/>
              <a:gd name="adj2" fmla="val 74222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5" name="矩形: 圓角 134">
            <a:extLst>
              <a:ext uri="{FF2B5EF4-FFF2-40B4-BE49-F238E27FC236}">
                <a16:creationId xmlns:a16="http://schemas.microsoft.com/office/drawing/2014/main" id="{A82FAC0A-2797-4A86-A9FA-5344D7A972C5}"/>
              </a:ext>
            </a:extLst>
          </p:cNvPr>
          <p:cNvSpPr/>
          <p:nvPr/>
        </p:nvSpPr>
        <p:spPr>
          <a:xfrm>
            <a:off x="6898825" y="2668155"/>
            <a:ext cx="1141532" cy="47607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b="1" dirty="0">
                <a:ln w="22225">
                  <a:noFill/>
                  <a:prstDash val="solid"/>
                </a:ln>
                <a:solidFill>
                  <a:sysClr val="windowText" lastClr="000000"/>
                </a:solidFill>
              </a:rPr>
              <a:t>倒退刪除</a:t>
            </a:r>
          </a:p>
        </p:txBody>
      </p:sp>
      <p:sp>
        <p:nvSpPr>
          <p:cNvPr id="3" name="箭號: 彎曲 2">
            <a:extLst>
              <a:ext uri="{FF2B5EF4-FFF2-40B4-BE49-F238E27FC236}">
                <a16:creationId xmlns:a16="http://schemas.microsoft.com/office/drawing/2014/main" id="{5EF80E46-9510-40DA-96BC-E6A9E76FC438}"/>
              </a:ext>
            </a:extLst>
          </p:cNvPr>
          <p:cNvSpPr/>
          <p:nvPr/>
        </p:nvSpPr>
        <p:spPr>
          <a:xfrm rot="10800000">
            <a:off x="6987814" y="4058258"/>
            <a:ext cx="649924" cy="486957"/>
          </a:xfrm>
          <a:prstGeom prst="bentArrow">
            <a:avLst>
              <a:gd name="adj1" fmla="val 14790"/>
              <a:gd name="adj2" fmla="val 18193"/>
              <a:gd name="adj3" fmla="val 50000"/>
              <a:gd name="adj4" fmla="val 1790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37" name="矩形: 圓角 136">
            <a:extLst>
              <a:ext uri="{FF2B5EF4-FFF2-40B4-BE49-F238E27FC236}">
                <a16:creationId xmlns:a16="http://schemas.microsoft.com/office/drawing/2014/main" id="{2E9F691C-90F3-4C8A-BD18-BAA6899AA023}"/>
              </a:ext>
            </a:extLst>
          </p:cNvPr>
          <p:cNvSpPr/>
          <p:nvPr/>
        </p:nvSpPr>
        <p:spPr>
          <a:xfrm>
            <a:off x="7662057" y="4146625"/>
            <a:ext cx="993274" cy="367873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100" b="1" dirty="0">
                <a:ln w="22225">
                  <a:noFill/>
                  <a:prstDash val="solid"/>
                </a:ln>
                <a:solidFill>
                  <a:sysClr val="windowText" lastClr="000000"/>
                </a:solidFill>
              </a:rPr>
              <a:t>換行或確定</a:t>
            </a:r>
          </a:p>
        </p:txBody>
      </p:sp>
      <p:sp>
        <p:nvSpPr>
          <p:cNvPr id="24" name="箭號: 向右 23">
            <a:extLst>
              <a:ext uri="{FF2B5EF4-FFF2-40B4-BE49-F238E27FC236}">
                <a16:creationId xmlns:a16="http://schemas.microsoft.com/office/drawing/2014/main" id="{516F4166-3FFE-4072-8175-8A81E4C67526}"/>
              </a:ext>
            </a:extLst>
          </p:cNvPr>
          <p:cNvSpPr/>
          <p:nvPr/>
        </p:nvSpPr>
        <p:spPr>
          <a:xfrm rot="10800000">
            <a:off x="7050075" y="3298073"/>
            <a:ext cx="900506" cy="210183"/>
          </a:xfrm>
          <a:prstGeom prst="rightArrow">
            <a:avLst>
              <a:gd name="adj1" fmla="val 50000"/>
              <a:gd name="adj2" fmla="val 13780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3DFBBEE0-8589-4765-B617-36CB872C4BCF}"/>
              </a:ext>
            </a:extLst>
          </p:cNvPr>
          <p:cNvSpPr/>
          <p:nvPr/>
        </p:nvSpPr>
        <p:spPr>
          <a:xfrm>
            <a:off x="2537758" y="653338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中文輸入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5" name="圖片 124">
            <a:extLst>
              <a:ext uri="{FF2B5EF4-FFF2-40B4-BE49-F238E27FC236}">
                <a16:creationId xmlns:a16="http://schemas.microsoft.com/office/drawing/2014/main" id="{7B7F581F-47AF-420B-B77E-8BDA35A3F74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75618"/>
          <a:stretch/>
        </p:blipFill>
        <p:spPr>
          <a:xfrm>
            <a:off x="10539965" y="5553261"/>
            <a:ext cx="1408688" cy="420210"/>
          </a:xfrm>
          <a:prstGeom prst="rect">
            <a:avLst/>
          </a:prstGeom>
        </p:spPr>
      </p:pic>
      <p:sp>
        <p:nvSpPr>
          <p:cNvPr id="144" name="矩形: 圓角 143">
            <a:extLst>
              <a:ext uri="{FF2B5EF4-FFF2-40B4-BE49-F238E27FC236}">
                <a16:creationId xmlns:a16="http://schemas.microsoft.com/office/drawing/2014/main" id="{A527C8A9-118E-4A27-AB66-F1DBC2B503A4}"/>
              </a:ext>
            </a:extLst>
          </p:cNvPr>
          <p:cNvSpPr/>
          <p:nvPr/>
        </p:nvSpPr>
        <p:spPr>
          <a:xfrm>
            <a:off x="10458172" y="5499293"/>
            <a:ext cx="1562452" cy="4741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5" name="圖片 144">
            <a:extLst>
              <a:ext uri="{FF2B5EF4-FFF2-40B4-BE49-F238E27FC236}">
                <a16:creationId xmlns:a16="http://schemas.microsoft.com/office/drawing/2014/main" id="{277F3967-B451-4CF3-8935-D2AF85C87AB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6705" t="80169"/>
          <a:stretch/>
        </p:blipFill>
        <p:spPr>
          <a:xfrm>
            <a:off x="10603043" y="6074276"/>
            <a:ext cx="882828" cy="64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1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5A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decel="1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C09C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F424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autoRev="1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672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744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75761F8-F24D-48C8-8053-B02888222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286" y="0"/>
            <a:ext cx="6803427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242C9CB-1064-4052-AAC5-DB6B5CADB8B8}"/>
              </a:ext>
            </a:extLst>
          </p:cNvPr>
          <p:cNvSpPr/>
          <p:nvPr/>
        </p:nvSpPr>
        <p:spPr>
          <a:xfrm>
            <a:off x="2694286" y="1275127"/>
            <a:ext cx="988481" cy="47817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009A09-2777-4824-9E6E-87FEAAEA66D1}"/>
              </a:ext>
            </a:extLst>
          </p:cNvPr>
          <p:cNvSpPr/>
          <p:nvPr/>
        </p:nvSpPr>
        <p:spPr>
          <a:xfrm>
            <a:off x="5601758" y="6002322"/>
            <a:ext cx="2057391" cy="70048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F851905-EB54-420F-B929-5F8D44D970DD}"/>
              </a:ext>
            </a:extLst>
          </p:cNvPr>
          <p:cNvSpPr txBox="1"/>
          <p:nvPr/>
        </p:nvSpPr>
        <p:spPr>
          <a:xfrm>
            <a:off x="469783" y="127512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111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2517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群組 98"/>
          <p:cNvGrpSpPr/>
          <p:nvPr/>
        </p:nvGrpSpPr>
        <p:grpSpPr>
          <a:xfrm>
            <a:off x="413789" y="1000123"/>
            <a:ext cx="11682539" cy="4257629"/>
            <a:chOff x="413789" y="1000123"/>
            <a:chExt cx="11682539" cy="4257629"/>
          </a:xfrm>
        </p:grpSpPr>
        <p:sp>
          <p:nvSpPr>
            <p:cNvPr id="100" name="矩形 99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3" name="矩形 112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7" name="矩形 136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8" name="矩形 137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147" name="群組 146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191" name="矩形 190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矩形 192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矩形 193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矩形 194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矩形 195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8" name="群組 147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187" name="矩形 186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88" name="矩形 187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9" name="矩形 188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矩形 189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49" name="矩形 148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160" name="矩形 159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62" name="矩形 161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181" name="物件 18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6963773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8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" name="物件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2" name="群組 181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183" name="矩形 182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6" name="矩形 185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49E53A94-A582-43DC-B7E5-425BB119A8FC}"/>
              </a:ext>
            </a:extLst>
          </p:cNvPr>
          <p:cNvSpPr/>
          <p:nvPr/>
        </p:nvSpPr>
        <p:spPr>
          <a:xfrm>
            <a:off x="8420678" y="3317900"/>
            <a:ext cx="428850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選字</a:t>
            </a:r>
            <a:r>
              <a:rPr lang="en-US" altLang="zh-TW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</a:t>
            </a:r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確定</a:t>
            </a:r>
            <a:r>
              <a:rPr lang="en-US" altLang="zh-TW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</a:t>
            </a:r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換行</a:t>
            </a:r>
            <a:endParaRPr lang="zh-TW" altLang="en-US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A8F74D3D-5BD5-42C3-970F-7A5F752374D2}"/>
              </a:ext>
            </a:extLst>
          </p:cNvPr>
          <p:cNvSpPr/>
          <p:nvPr/>
        </p:nvSpPr>
        <p:spPr>
          <a:xfrm>
            <a:off x="2759049" y="4897156"/>
            <a:ext cx="428850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空白</a:t>
            </a:r>
            <a:endParaRPr lang="zh-TW" altLang="en-US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771FE6-D733-44A6-BF94-EB499D43BD92}"/>
              </a:ext>
            </a:extLst>
          </p:cNvPr>
          <p:cNvSpPr/>
          <p:nvPr/>
        </p:nvSpPr>
        <p:spPr>
          <a:xfrm>
            <a:off x="10830988" y="537244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選字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4CC06A2-BC90-4855-B757-BFD737BC9F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937" r="24183"/>
          <a:stretch/>
        </p:blipFill>
        <p:spPr>
          <a:xfrm>
            <a:off x="4443814" y="168408"/>
            <a:ext cx="1016996" cy="638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8" name="矩形 97">
            <a:extLst>
              <a:ext uri="{FF2B5EF4-FFF2-40B4-BE49-F238E27FC236}">
                <a16:creationId xmlns:a16="http://schemas.microsoft.com/office/drawing/2014/main" id="{2A407DB8-74CA-4FEF-ACB1-8DB76D2588B5}"/>
              </a:ext>
            </a:extLst>
          </p:cNvPr>
          <p:cNvSpPr/>
          <p:nvPr/>
        </p:nvSpPr>
        <p:spPr>
          <a:xfrm>
            <a:off x="7645263" y="2115247"/>
            <a:ext cx="428850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倒退刪除</a:t>
            </a:r>
            <a:endParaRPr lang="zh-TW" altLang="en-US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2C7C04B-A221-406A-909A-FED94802DDFA}"/>
              </a:ext>
            </a:extLst>
          </p:cNvPr>
          <p:cNvSpPr/>
          <p:nvPr/>
        </p:nvSpPr>
        <p:spPr>
          <a:xfrm>
            <a:off x="5686404" y="-24823"/>
            <a:ext cx="6402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遇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字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反白</a:t>
            </a:r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FFFF00"/>
                </a:highlight>
                <a:sym typeface="Wingdings" panose="05000000000000000000" pitchFamily="2" charset="2"/>
              </a:rPr>
              <a:t>開始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sym typeface="Wingdings" panose="05000000000000000000" pitchFamily="2" charset="2"/>
              </a:rPr>
              <a:t>打字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5658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53" y="1001470"/>
            <a:ext cx="8522947" cy="61574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137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2000" b="1" dirty="0">
                <a:solidFill>
                  <a:schemeClr val="tx1"/>
                </a:solidFill>
              </a:rPr>
              <a:t>`  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44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!</a:t>
            </a:r>
            <a:r>
              <a:rPr lang="zh-TW" altLang="en-US" sz="1400" b="1" dirty="0">
                <a:solidFill>
                  <a:schemeClr val="tx1"/>
                </a:solidFill>
              </a:rPr>
              <a:t> ㄅ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151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580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1647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6714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1781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^</a:t>
            </a:r>
            <a:r>
              <a:rPr lang="zh-TW" altLang="en-US" sz="1600" b="1" dirty="0">
                <a:solidFill>
                  <a:schemeClr val="tx1"/>
                </a:solidFill>
              </a:rPr>
              <a:t>  ˊ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矩形 10"/>
          <p:cNvSpPr/>
          <p:nvPr/>
        </p:nvSpPr>
        <p:spPr>
          <a:xfrm>
            <a:off x="496848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 ‧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1915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6982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204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711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2218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01072" y="1785934"/>
            <a:ext cx="95730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3790" y="100012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281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7886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" name="矩形 34"/>
          <p:cNvSpPr/>
          <p:nvPr/>
        </p:nvSpPr>
        <p:spPr>
          <a:xfrm>
            <a:off x="262953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8020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3087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8154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3221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88288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3355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18422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348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500436" y="254317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5" name="矩形 44"/>
          <p:cNvSpPr/>
          <p:nvPr/>
        </p:nvSpPr>
        <p:spPr>
          <a:xfrm>
            <a:off x="9164807" y="2543172"/>
            <a:ext cx="693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3790" y="2543170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10111081" y="1721941"/>
            <a:ext cx="1926380" cy="1343028"/>
            <a:chOff x="10114334" y="1057262"/>
            <a:chExt cx="1926380" cy="1343028"/>
          </a:xfrm>
        </p:grpSpPr>
        <p:sp>
          <p:nvSpPr>
            <p:cNvPr id="60" name="矩形 5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Home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0203004" y="3851414"/>
            <a:ext cx="1912093" cy="1343028"/>
            <a:chOff x="10162805" y="3857604"/>
            <a:chExt cx="1912093" cy="1343028"/>
          </a:xfrm>
        </p:grpSpPr>
        <p:sp>
          <p:nvSpPr>
            <p:cNvPr id="66" name="矩形 65"/>
            <p:cNvSpPr/>
            <p:nvPr/>
          </p:nvSpPr>
          <p:spPr>
            <a:xfrm>
              <a:off x="10162805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b="1" dirty="0">
                  <a:solidFill>
                    <a:schemeClr val="tx1"/>
                  </a:solidFill>
                </a:rPr>
                <a:t>↓</a:t>
              </a:r>
              <a:endParaRPr lang="zh-TW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b="1" dirty="0">
                  <a:solidFill>
                    <a:schemeClr val="tx1"/>
                  </a:solidFill>
                </a:rPr>
                <a:t>→</a:t>
              </a:r>
              <a:endParaRPr lang="zh-TW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72" name="矩形 71"/>
          <p:cNvSpPr/>
          <p:nvPr/>
        </p:nvSpPr>
        <p:spPr>
          <a:xfrm>
            <a:off x="1486533" y="3228967"/>
            <a:ext cx="5807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>
                <a:solidFill>
                  <a:schemeClr val="tx1"/>
                </a:solidFill>
              </a:rPr>
              <a:t> ㄇ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矩形 72"/>
          <p:cNvSpPr/>
          <p:nvPr/>
        </p:nvSpPr>
        <p:spPr>
          <a:xfrm>
            <a:off x="214701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79768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D</a:t>
            </a:r>
            <a:r>
              <a:rPr lang="zh-TW" altLang="en-US" sz="1600" dirty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44835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F</a:t>
            </a:r>
            <a:r>
              <a:rPr lang="zh-TW" altLang="en-US" sz="1600" dirty="0">
                <a:solidFill>
                  <a:schemeClr val="tx1"/>
                </a:solidFill>
              </a:rPr>
              <a:t> ㄑ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09902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G</a:t>
            </a:r>
            <a:r>
              <a:rPr lang="zh-TW" altLang="en-US" sz="1600" dirty="0">
                <a:solidFill>
                  <a:schemeClr val="tx1"/>
                </a:solidFill>
              </a:rPr>
              <a:t> ㄕ 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74969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>
                <a:solidFill>
                  <a:schemeClr val="tx1"/>
                </a:solidFill>
              </a:rPr>
              <a:t>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540036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J</a:t>
            </a:r>
            <a:r>
              <a:rPr lang="zh-TW" altLang="en-US" sz="1600" dirty="0">
                <a:solidFill>
                  <a:schemeClr val="tx1"/>
                </a:solidFill>
              </a:rPr>
              <a:t> 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5103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 K</a:t>
            </a:r>
            <a:r>
              <a:rPr lang="zh-TW" altLang="en-US" sz="1600" dirty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70170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L</a:t>
            </a:r>
            <a:r>
              <a:rPr lang="zh-TW" altLang="en-US" sz="1600" dirty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735237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schemeClr val="tx1"/>
                </a:solidFill>
              </a:rPr>
              <a:t> </a:t>
            </a:r>
            <a:r>
              <a:rPr lang="en-US" altLang="zh-TW" sz="1600" dirty="0">
                <a:solidFill>
                  <a:schemeClr val="tx1"/>
                </a:solidFill>
              </a:rPr>
              <a:t>:</a:t>
            </a:r>
            <a:r>
              <a:rPr lang="zh-TW" altLang="en-US" sz="1600" dirty="0">
                <a:solidFill>
                  <a:schemeClr val="tx1"/>
                </a:solidFill>
              </a:rPr>
              <a:t>ㄤ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82" name="矩形 81"/>
          <p:cNvSpPr/>
          <p:nvPr/>
        </p:nvSpPr>
        <p:spPr>
          <a:xfrm>
            <a:off x="8017915" y="3228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83" name="矩形 82"/>
          <p:cNvSpPr/>
          <p:nvPr/>
        </p:nvSpPr>
        <p:spPr>
          <a:xfrm>
            <a:off x="8682286" y="3228967"/>
            <a:ext cx="117609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13789" y="3228965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4" name="矩形 83"/>
          <p:cNvSpPr/>
          <p:nvPr/>
        </p:nvSpPr>
        <p:spPr>
          <a:xfrm>
            <a:off x="162167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27234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92301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357368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422435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87502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52569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17636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92" name="矩形 91"/>
          <p:cNvSpPr/>
          <p:nvPr/>
        </p:nvSpPr>
        <p:spPr>
          <a:xfrm>
            <a:off x="682703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492577" y="391475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94" name="矩形 93"/>
          <p:cNvSpPr/>
          <p:nvPr/>
        </p:nvSpPr>
        <p:spPr>
          <a:xfrm>
            <a:off x="8156948" y="3914758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13789" y="3929032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6" name="矩形 95"/>
          <p:cNvSpPr/>
          <p:nvPr/>
        </p:nvSpPr>
        <p:spPr>
          <a:xfrm>
            <a:off x="1421650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43755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23012" y="4657691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6985374" y="4671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7692642" y="4671965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8793916" y="4657691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13789" y="4671965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109883"/>
              </p:ext>
            </p:extLst>
          </p:nvPr>
        </p:nvGraphicFramePr>
        <p:xfrm>
          <a:off x="1526682" y="4757760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" name="Image" r:id="rId4" imgW="2831400" imgH="2818800" progId="Photoshop.Image.7">
                  <p:embed/>
                </p:oleObj>
              </mc:Choice>
              <mc:Fallback>
                <p:oleObj name="Image" r:id="rId4" imgW="2831400" imgH="2818800" progId="Photoshop.Image.7">
                  <p:embed/>
                  <p:pic>
                    <p:nvPicPr>
                      <p:cNvPr id="2" name="物件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6682" y="4757760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群組 18"/>
          <p:cNvGrpSpPr/>
          <p:nvPr/>
        </p:nvGrpSpPr>
        <p:grpSpPr>
          <a:xfrm>
            <a:off x="7753495" y="4729184"/>
            <a:ext cx="417741" cy="485716"/>
            <a:chOff x="4099020" y="5672138"/>
            <a:chExt cx="698189" cy="771525"/>
          </a:xfrm>
        </p:grpSpPr>
        <p:sp>
          <p:nvSpPr>
            <p:cNvPr id="3" name="矩形 2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357354" y="1032429"/>
            <a:ext cx="8493327" cy="585787"/>
            <a:chOff x="1393074" y="1028696"/>
            <a:chExt cx="8493327" cy="585787"/>
          </a:xfrm>
          <a:solidFill>
            <a:schemeClr val="bg1"/>
          </a:solidFill>
        </p:grpSpPr>
        <p:sp>
          <p:nvSpPr>
            <p:cNvPr id="48" name="矩形 47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89447" y="916439"/>
            <a:ext cx="585788" cy="66947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9" name="群組 98"/>
          <p:cNvGrpSpPr/>
          <p:nvPr/>
        </p:nvGrpSpPr>
        <p:grpSpPr>
          <a:xfrm>
            <a:off x="10090129" y="1692737"/>
            <a:ext cx="1926380" cy="1343028"/>
            <a:chOff x="10114334" y="1057262"/>
            <a:chExt cx="1926380" cy="1343028"/>
          </a:xfrm>
          <a:solidFill>
            <a:schemeClr val="bg1"/>
          </a:solidFill>
        </p:grpSpPr>
        <p:sp>
          <p:nvSpPr>
            <p:cNvPr id="100" name="矩形 9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群組 111"/>
          <p:cNvGrpSpPr/>
          <p:nvPr/>
        </p:nvGrpSpPr>
        <p:grpSpPr>
          <a:xfrm>
            <a:off x="10177807" y="3871872"/>
            <a:ext cx="1912093" cy="1343028"/>
            <a:chOff x="10162805" y="3857604"/>
            <a:chExt cx="1912093" cy="1343028"/>
          </a:xfrm>
          <a:solidFill>
            <a:schemeClr val="bg1"/>
          </a:solidFill>
        </p:grpSpPr>
        <p:sp>
          <p:nvSpPr>
            <p:cNvPr id="113" name="矩形 112"/>
            <p:cNvSpPr/>
            <p:nvPr/>
          </p:nvSpPr>
          <p:spPr>
            <a:xfrm>
              <a:off x="10162805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8" name="矩形 117"/>
          <p:cNvSpPr/>
          <p:nvPr/>
        </p:nvSpPr>
        <p:spPr>
          <a:xfrm>
            <a:off x="8659120" y="3208577"/>
            <a:ext cx="1176090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7" name="圓角矩形圖說文字 26"/>
          <p:cNvSpPr/>
          <p:nvPr/>
        </p:nvSpPr>
        <p:spPr>
          <a:xfrm>
            <a:off x="10470700" y="2836063"/>
            <a:ext cx="1230817" cy="1015351"/>
          </a:xfrm>
          <a:prstGeom prst="wedgeRoundRectCallout">
            <a:avLst>
              <a:gd name="adj1" fmla="val -104412"/>
              <a:gd name="adj2" fmla="val 2390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確定、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rgbClr val="FF0000"/>
                </a:solidFill>
              </a:rPr>
              <a:t>換行</a:t>
            </a:r>
          </a:p>
        </p:txBody>
      </p:sp>
      <p:sp>
        <p:nvSpPr>
          <p:cNvPr id="119" name="圓角矩形圖說文字 118"/>
          <p:cNvSpPr/>
          <p:nvPr/>
        </p:nvSpPr>
        <p:spPr>
          <a:xfrm>
            <a:off x="1980470" y="3935757"/>
            <a:ext cx="2145805" cy="1015351"/>
          </a:xfrm>
          <a:prstGeom prst="wedgeRoundRectCallout">
            <a:avLst>
              <a:gd name="adj1" fmla="val -71329"/>
              <a:gd name="adj2" fmla="val -2513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移位、多重選擇</a:t>
            </a:r>
          </a:p>
        </p:txBody>
      </p:sp>
      <p:grpSp>
        <p:nvGrpSpPr>
          <p:cNvPr id="28" name="群組 27"/>
          <p:cNvGrpSpPr/>
          <p:nvPr/>
        </p:nvGrpSpPr>
        <p:grpSpPr>
          <a:xfrm>
            <a:off x="427991" y="4696024"/>
            <a:ext cx="9478779" cy="594852"/>
            <a:chOff x="389447" y="4648583"/>
            <a:chExt cx="9478779" cy="594852"/>
          </a:xfrm>
        </p:grpSpPr>
        <p:sp>
          <p:nvSpPr>
            <p:cNvPr id="121" name="矩形 120"/>
            <p:cNvSpPr/>
            <p:nvPr/>
          </p:nvSpPr>
          <p:spPr>
            <a:xfrm>
              <a:off x="8803767" y="4648583"/>
              <a:ext cx="1064459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389447" y="4657648"/>
              <a:ext cx="895880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3" name="圓角矩形圖說文字 122"/>
          <p:cNvSpPr/>
          <p:nvPr/>
        </p:nvSpPr>
        <p:spPr>
          <a:xfrm>
            <a:off x="9235272" y="5675325"/>
            <a:ext cx="1230817" cy="809824"/>
          </a:xfrm>
          <a:prstGeom prst="wedgeRoundRectCallout">
            <a:avLst>
              <a:gd name="adj1" fmla="val -23679"/>
              <a:gd name="adj2" fmla="val -10416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控制鍵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388366" y="3941904"/>
            <a:ext cx="9495433" cy="585788"/>
            <a:chOff x="339777" y="3933051"/>
            <a:chExt cx="9495433" cy="585788"/>
          </a:xfrm>
        </p:grpSpPr>
        <p:sp>
          <p:nvSpPr>
            <p:cNvPr id="120" name="矩形 119"/>
            <p:cNvSpPr/>
            <p:nvPr/>
          </p:nvSpPr>
          <p:spPr>
            <a:xfrm>
              <a:off x="339777" y="3933051"/>
              <a:ext cx="1102554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4" name="矩形 123"/>
            <p:cNvSpPr/>
            <p:nvPr/>
          </p:nvSpPr>
          <p:spPr>
            <a:xfrm>
              <a:off x="8076052" y="3933052"/>
              <a:ext cx="1759158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125" name="圓角矩形圖說文字 124"/>
          <p:cNvSpPr/>
          <p:nvPr/>
        </p:nvSpPr>
        <p:spPr>
          <a:xfrm>
            <a:off x="358813" y="192783"/>
            <a:ext cx="1458962" cy="434346"/>
          </a:xfrm>
          <a:prstGeom prst="wedgeRoundRectCallout">
            <a:avLst>
              <a:gd name="adj1" fmla="val -22132"/>
              <a:gd name="adj2" fmla="val 154668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取消、離開</a:t>
            </a:r>
          </a:p>
        </p:txBody>
      </p:sp>
      <p:sp>
        <p:nvSpPr>
          <p:cNvPr id="126" name="圓角矩形圖說文字 125"/>
          <p:cNvSpPr/>
          <p:nvPr/>
        </p:nvSpPr>
        <p:spPr>
          <a:xfrm>
            <a:off x="1977281" y="175183"/>
            <a:ext cx="2604259" cy="519751"/>
          </a:xfrm>
          <a:prstGeom prst="wedgeRoundRectCallout">
            <a:avLst>
              <a:gd name="adj1" fmla="val -32492"/>
              <a:gd name="adj2" fmla="val 11209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rgbClr val="FF0000"/>
              </a:solidFill>
            </a:endParaRPr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重新命名、慢點兩下</a:t>
            </a:r>
            <a:endParaRPr lang="en-US" altLang="zh-TW" dirty="0">
              <a:solidFill>
                <a:srgbClr val="FF0000"/>
              </a:solidFill>
            </a:endParaRPr>
          </a:p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8813" y="3256109"/>
            <a:ext cx="1051064" cy="585787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7" name="圓角矩形圖說文字 126"/>
          <p:cNvSpPr/>
          <p:nvPr/>
        </p:nvSpPr>
        <p:spPr>
          <a:xfrm>
            <a:off x="2060863" y="2826545"/>
            <a:ext cx="1841801" cy="1015351"/>
          </a:xfrm>
          <a:prstGeom prst="wedgeRoundRectCallout">
            <a:avLst>
              <a:gd name="adj1" fmla="val -77045"/>
              <a:gd name="adj2" fmla="val 1989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大寫鎖定</a:t>
            </a:r>
            <a:endParaRPr lang="en-US" altLang="zh-TW" dirty="0">
              <a:solidFill>
                <a:srgbClr val="FF0000"/>
              </a:solidFill>
            </a:endParaRPr>
          </a:p>
          <a:p>
            <a:pPr algn="ctr"/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若按下，則</a:t>
            </a:r>
            <a:r>
              <a:rPr lang="en-US" altLang="zh-TW" dirty="0">
                <a:solidFill>
                  <a:srgbClr val="FF0000"/>
                </a:solidFill>
              </a:rPr>
              <a:t>A</a:t>
            </a:r>
            <a:r>
              <a:rPr lang="zh-TW" altLang="en-US" dirty="0">
                <a:solidFill>
                  <a:srgbClr val="FF0000"/>
                </a:solidFill>
              </a:rPr>
              <a:t>燈會 亮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0859293" y="-10683"/>
            <a:ext cx="29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A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128" name="圓角矩形圖說文字 127"/>
          <p:cNvSpPr/>
          <p:nvPr/>
        </p:nvSpPr>
        <p:spPr>
          <a:xfrm>
            <a:off x="8537632" y="382079"/>
            <a:ext cx="1230817" cy="1015351"/>
          </a:xfrm>
          <a:prstGeom prst="wedgeRoundRectCallout">
            <a:avLst>
              <a:gd name="adj1" fmla="val 10403"/>
              <a:gd name="adj2" fmla="val 84488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刪除前面</a:t>
            </a:r>
          </a:p>
        </p:txBody>
      </p:sp>
      <p:sp>
        <p:nvSpPr>
          <p:cNvPr id="129" name="圓角矩形圖說文字 128"/>
          <p:cNvSpPr/>
          <p:nvPr/>
        </p:nvSpPr>
        <p:spPr>
          <a:xfrm>
            <a:off x="6701701" y="5734526"/>
            <a:ext cx="1472338" cy="809824"/>
          </a:xfrm>
          <a:prstGeom prst="wedgeRoundRectCallout">
            <a:avLst>
              <a:gd name="adj1" fmla="val -15775"/>
              <a:gd name="adj2" fmla="val -10416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切換、選擇</a:t>
            </a:r>
          </a:p>
        </p:txBody>
      </p:sp>
      <p:sp>
        <p:nvSpPr>
          <p:cNvPr id="130" name="圓角矩形圖說文字 129"/>
          <p:cNvSpPr/>
          <p:nvPr/>
        </p:nvSpPr>
        <p:spPr>
          <a:xfrm>
            <a:off x="10123640" y="1190450"/>
            <a:ext cx="1230817" cy="937183"/>
          </a:xfrm>
          <a:prstGeom prst="wedgeRoundRectCallout">
            <a:avLst>
              <a:gd name="adj1" fmla="val -13235"/>
              <a:gd name="adj2" fmla="val 8094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刪除後面</a:t>
            </a: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 rotWithShape="1">
          <a:blip r:embed="rId6"/>
          <a:srcRect t="19654"/>
          <a:stretch/>
        </p:blipFill>
        <p:spPr>
          <a:xfrm>
            <a:off x="10192331" y="475989"/>
            <a:ext cx="1773458" cy="56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1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2" grpId="0" animBg="1"/>
      <p:bldP spid="83" grpId="0" animBg="1"/>
      <p:bldP spid="69" grpId="0" animBg="1"/>
      <p:bldP spid="94" grpId="0" animBg="1"/>
      <p:bldP spid="107" grpId="0" animBg="1"/>
      <p:bldP spid="25" grpId="0" animBg="1"/>
      <p:bldP spid="118" grpId="0" animBg="1"/>
      <p:bldP spid="27" grpId="0" animBg="1"/>
      <p:bldP spid="119" grpId="0" animBg="1"/>
      <p:bldP spid="123" grpId="0" animBg="1"/>
      <p:bldP spid="125" grpId="0" animBg="1"/>
      <p:bldP spid="126" grpId="0" animBg="1"/>
      <p:bldP spid="30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 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課後練習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zh-TW" altLang="en-US" dirty="0"/>
              <a:t>問題一：確定的英文</a:t>
            </a:r>
            <a:r>
              <a:rPr lang="en-US" altLang="zh-TW" dirty="0"/>
              <a:t>【                】</a:t>
            </a:r>
          </a:p>
          <a:p>
            <a:pPr marL="457200" lvl="1" indent="0">
              <a:buNone/>
            </a:pPr>
            <a:r>
              <a:rPr lang="zh-TW" altLang="en-US" dirty="0"/>
              <a:t>問題二：取消的英文 </a:t>
            </a:r>
            <a:r>
              <a:rPr lang="en-US" altLang="zh-TW" dirty="0"/>
              <a:t>【                】</a:t>
            </a:r>
          </a:p>
          <a:p>
            <a:pPr marL="457200" lvl="1" indent="0">
              <a:buNone/>
            </a:pPr>
            <a:r>
              <a:rPr lang="zh-TW" altLang="en-US" dirty="0"/>
              <a:t>問題三：我想要 多重選取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滑鼠 左鍵</a:t>
            </a:r>
            <a:r>
              <a:rPr lang="en-US" altLang="zh-TW" dirty="0">
                <a:sym typeface="Wingdings" panose="05000000000000000000" pitchFamily="2" charset="2"/>
              </a:rPr>
              <a:t>+</a:t>
            </a:r>
            <a:r>
              <a:rPr lang="en-US" altLang="zh-TW" dirty="0"/>
              <a:t>【                    】</a:t>
            </a:r>
            <a:r>
              <a:rPr lang="zh-TW" altLang="en-US" dirty="0"/>
              <a:t>鍵</a:t>
            </a: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pPr marL="457200" lvl="1" indent="0">
              <a:buNone/>
            </a:pPr>
            <a:r>
              <a:rPr lang="zh-TW" altLang="en-US" dirty="0"/>
              <a:t>問題四：我想要  個別 跳著選取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滑鼠左鍵</a:t>
            </a:r>
            <a:r>
              <a:rPr lang="en-US" altLang="zh-TW" dirty="0">
                <a:sym typeface="Wingdings" panose="05000000000000000000" pitchFamily="2" charset="2"/>
              </a:rPr>
              <a:t>+  【            】</a:t>
            </a:r>
            <a:r>
              <a:rPr lang="zh-TW" altLang="en-US" dirty="0">
                <a:sym typeface="Wingdings" panose="05000000000000000000" pitchFamily="2" charset="2"/>
              </a:rPr>
              <a:t>鍵</a:t>
            </a: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問題五：刪除前面按</a:t>
            </a:r>
            <a:r>
              <a:rPr lang="en-US" altLang="zh-TW" dirty="0">
                <a:sym typeface="Wingdings" panose="05000000000000000000" pitchFamily="2" charset="2"/>
              </a:rPr>
              <a:t>【                】(</a:t>
            </a:r>
            <a:r>
              <a:rPr lang="zh-TW" altLang="en-US" dirty="0">
                <a:sym typeface="Wingdings" panose="05000000000000000000" pitchFamily="2" charset="2"/>
              </a:rPr>
              <a:t>英文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問題六： 刪除後面按</a:t>
            </a:r>
            <a:r>
              <a:rPr lang="en-US" altLang="zh-TW" dirty="0">
                <a:sym typeface="Wingdings" panose="05000000000000000000" pitchFamily="2" charset="2"/>
              </a:rPr>
              <a:t>【               】(</a:t>
            </a:r>
            <a:r>
              <a:rPr lang="zh-TW" altLang="en-US" dirty="0">
                <a:sym typeface="Wingdings" panose="05000000000000000000" pitchFamily="2" charset="2"/>
              </a:rPr>
              <a:t>英文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問題七：想要輸入時</a:t>
            </a:r>
            <a:r>
              <a:rPr lang="en-US" altLang="zh-TW" dirty="0">
                <a:sym typeface="Wingdings" panose="05000000000000000000" pitchFamily="2" charset="2"/>
              </a:rPr>
              <a:t>,</a:t>
            </a:r>
            <a:r>
              <a:rPr lang="zh-TW" altLang="en-US" dirty="0">
                <a:sym typeface="Wingdings" panose="05000000000000000000" pitchFamily="2" charset="2"/>
              </a:rPr>
              <a:t>螢幕要有什麼東西在</a:t>
            </a:r>
            <a:r>
              <a:rPr lang="en-US" altLang="zh-TW" dirty="0">
                <a:sym typeface="Wingdings" panose="05000000000000000000" pitchFamily="2" charset="2"/>
              </a:rPr>
              <a:t> </a:t>
            </a:r>
          </a:p>
          <a:p>
            <a:pPr marL="457200" lvl="1" indent="0">
              <a:buNone/>
            </a:pPr>
            <a:r>
              <a:rPr lang="en-US" altLang="zh-TW" dirty="0">
                <a:sym typeface="Wingdings" panose="05000000000000000000" pitchFamily="2" charset="2"/>
              </a:rPr>
              <a:t>                      【  1</a:t>
            </a:r>
            <a:r>
              <a:rPr lang="zh-TW" altLang="en-US" dirty="0">
                <a:sym typeface="Wingdings" panose="05000000000000000000" pitchFamily="2" charset="2"/>
              </a:rPr>
              <a:t>滑鼠的箭頭  </a:t>
            </a:r>
            <a:r>
              <a:rPr lang="en-US" altLang="zh-TW" dirty="0">
                <a:sym typeface="Wingdings" panose="05000000000000000000" pitchFamily="2" charset="2"/>
              </a:rPr>
              <a:t>2.</a:t>
            </a:r>
            <a:r>
              <a:rPr lang="zh-TW" altLang="en-US" dirty="0">
                <a:sym typeface="Wingdings" panose="05000000000000000000" pitchFamily="2" charset="2"/>
              </a:rPr>
              <a:t>閃動的 </a:t>
            </a: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| </a:t>
            </a:r>
            <a:r>
              <a:rPr lang="zh-TW" altLang="en-US" dirty="0">
                <a:sym typeface="Wingdings" panose="05000000000000000000" pitchFamily="2" charset="2"/>
              </a:rPr>
              <a:t>游標 </a:t>
            </a:r>
            <a:r>
              <a:rPr lang="en-US" altLang="zh-TW" dirty="0">
                <a:sym typeface="Wingdings" panose="05000000000000000000" pitchFamily="2" charset="2"/>
              </a:rPr>
              <a:t>3.</a:t>
            </a:r>
            <a:r>
              <a:rPr lang="zh-TW" altLang="en-US" dirty="0">
                <a:sym typeface="Wingdings" panose="05000000000000000000" pitchFamily="2" charset="2"/>
              </a:rPr>
              <a:t>游棒</a:t>
            </a:r>
            <a:r>
              <a:rPr lang="en-US" altLang="zh-TW" dirty="0">
                <a:sym typeface="Wingdings" panose="05000000000000000000" pitchFamily="2" charset="2"/>
              </a:rPr>
              <a:t>4.</a:t>
            </a:r>
            <a:r>
              <a:rPr lang="zh-TW" altLang="en-US" dirty="0">
                <a:sym typeface="Wingdings" panose="05000000000000000000" pitchFamily="2" charset="2"/>
              </a:rPr>
              <a:t>以上都要</a:t>
            </a:r>
            <a:r>
              <a:rPr lang="en-US" altLang="zh-TW" dirty="0">
                <a:sym typeface="Wingdings" panose="05000000000000000000" pitchFamily="2" charset="2"/>
              </a:rPr>
              <a:t>】</a:t>
            </a:r>
            <a:r>
              <a:rPr lang="zh-TW" altLang="en-US" dirty="0">
                <a:sym typeface="Wingdings" panose="05000000000000000000" pitchFamily="2" charset="2"/>
              </a:rPr>
              <a:t>答案是</a:t>
            </a:r>
            <a:r>
              <a:rPr lang="en-US" altLang="zh-TW" dirty="0">
                <a:sym typeface="Wingdings" panose="05000000000000000000" pitchFamily="2" charset="2"/>
              </a:rPr>
              <a:t>(        )</a:t>
            </a:r>
          </a:p>
        </p:txBody>
      </p:sp>
    </p:spTree>
    <p:extLst>
      <p:ext uri="{BB962C8B-B14F-4D97-AF65-F5344CB8AC3E}">
        <p14:creationId xmlns:p14="http://schemas.microsoft.com/office/powerpoint/2010/main" val="1508872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82206" y="1575131"/>
            <a:ext cx="11856516" cy="35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59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413789" y="1000123"/>
            <a:ext cx="11682539" cy="4257629"/>
            <a:chOff x="413789" y="1000123"/>
            <a:chExt cx="11682539" cy="4257629"/>
          </a:xfrm>
        </p:grpSpPr>
        <p:sp>
          <p:nvSpPr>
            <p:cNvPr id="4" name="矩形 3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：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2" name="物件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0687259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2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" name="物件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群組 18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22" name="橢圓形圖說文字 21"/>
          <p:cNvSpPr/>
          <p:nvPr/>
        </p:nvSpPr>
        <p:spPr>
          <a:xfrm>
            <a:off x="2972147" y="5558880"/>
            <a:ext cx="2969676" cy="731520"/>
          </a:xfrm>
          <a:prstGeom prst="wedgeEllipseCallout">
            <a:avLst>
              <a:gd name="adj1" fmla="val -7470"/>
              <a:gd name="adj2" fmla="val -7383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注音一聲</a:t>
            </a:r>
            <a:r>
              <a:rPr lang="zh-TW" altLang="en-US" dirty="0"/>
              <a:t>、</a:t>
            </a:r>
            <a:r>
              <a:rPr lang="zh-TW" altLang="en-US" dirty="0">
                <a:solidFill>
                  <a:srgbClr val="FF0000"/>
                </a:solidFill>
              </a:rPr>
              <a:t>空白鍵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A219DCF-CBFB-411C-97AF-5873208D5ED3}"/>
              </a:ext>
            </a:extLst>
          </p:cNvPr>
          <p:cNvSpPr/>
          <p:nvPr/>
        </p:nvSpPr>
        <p:spPr>
          <a:xfrm>
            <a:off x="6944366" y="20418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退位鍵</a:t>
            </a: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AECB9F5E-4188-425F-BF17-B1BF58625748}"/>
              </a:ext>
            </a:extLst>
          </p:cNvPr>
          <p:cNvSpPr/>
          <p:nvPr/>
        </p:nvSpPr>
        <p:spPr>
          <a:xfrm>
            <a:off x="8879481" y="24530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確定鍵</a:t>
            </a: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DBA46305-1B67-4E61-8263-FC820EFBC968}"/>
              </a:ext>
            </a:extLst>
          </p:cNvPr>
          <p:cNvSpPr/>
          <p:nvPr/>
        </p:nvSpPr>
        <p:spPr>
          <a:xfrm>
            <a:off x="9954033" y="24530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取消鍵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8376A914-2224-40E2-98A0-3DF3E03EA0FF}"/>
              </a:ext>
            </a:extLst>
          </p:cNvPr>
          <p:cNvSpPr/>
          <p:nvPr/>
        </p:nvSpPr>
        <p:spPr>
          <a:xfrm>
            <a:off x="5912044" y="20716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刪除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9A058A07-F76F-4EA3-9E4D-99BE31F62AD8}"/>
              </a:ext>
            </a:extLst>
          </p:cNvPr>
          <p:cNvSpPr/>
          <p:nvPr/>
        </p:nvSpPr>
        <p:spPr>
          <a:xfrm>
            <a:off x="3133560" y="16554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控制鍵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9B8A9A8E-D8D5-44A5-8644-7544244484A9}"/>
              </a:ext>
            </a:extLst>
          </p:cNvPr>
          <p:cNvSpPr/>
          <p:nvPr/>
        </p:nvSpPr>
        <p:spPr>
          <a:xfrm>
            <a:off x="2079867" y="16256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移位鍵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3C38BA51-C07C-41FD-AAEE-C3BE6A0BF3A6}"/>
              </a:ext>
            </a:extLst>
          </p:cNvPr>
          <p:cNvSpPr/>
          <p:nvPr/>
        </p:nvSpPr>
        <p:spPr>
          <a:xfrm>
            <a:off x="1040219" y="15369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選擇鍵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3154038F-6B46-4F2F-984B-869B30AF93D6}"/>
              </a:ext>
            </a:extLst>
          </p:cNvPr>
          <p:cNvSpPr txBox="1"/>
          <p:nvPr/>
        </p:nvSpPr>
        <p:spPr>
          <a:xfrm>
            <a:off x="6601126" y="5924640"/>
            <a:ext cx="5625715" cy="46166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請將上述的重要按鍵</a:t>
            </a:r>
            <a:r>
              <a:rPr lang="en-US" altLang="zh-TW" sz="2400" dirty="0"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sym typeface="Wingdings" panose="05000000000000000000" pitchFamily="2" charset="2"/>
              </a:rPr>
              <a:t>放在正確的位置</a:t>
            </a:r>
            <a:endParaRPr lang="zh-TW" altLang="en-US" sz="2400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8E0F9B0B-B4F2-4BF4-9A51-8F47B4237F4B}"/>
              </a:ext>
            </a:extLst>
          </p:cNvPr>
          <p:cNvSpPr/>
          <p:nvPr/>
        </p:nvSpPr>
        <p:spPr>
          <a:xfrm>
            <a:off x="4906879" y="19807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大小寫</a:t>
            </a:r>
          </a:p>
        </p:txBody>
      </p:sp>
    </p:spTree>
    <p:extLst>
      <p:ext uri="{BB962C8B-B14F-4D97-AF65-F5344CB8AC3E}">
        <p14:creationId xmlns:p14="http://schemas.microsoft.com/office/powerpoint/2010/main" val="2385816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8126202" y="1384883"/>
            <a:ext cx="1006414" cy="7394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第二區</a:t>
            </a:r>
          </a:p>
        </p:txBody>
      </p:sp>
      <p:sp>
        <p:nvSpPr>
          <p:cNvPr id="5" name="矩形 4"/>
          <p:cNvSpPr/>
          <p:nvPr/>
        </p:nvSpPr>
        <p:spPr>
          <a:xfrm>
            <a:off x="7950581" y="3591453"/>
            <a:ext cx="530070" cy="4874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Delete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50659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End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50737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Down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63509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Insert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63587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Home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63665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 up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061849" y="4533740"/>
            <a:ext cx="1494375" cy="1016332"/>
            <a:chOff x="10138120" y="3857604"/>
            <a:chExt cx="1936778" cy="1343028"/>
          </a:xfrm>
        </p:grpSpPr>
        <p:sp>
          <p:nvSpPr>
            <p:cNvPr id="12" name="矩形 11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16" name="文字方塊 15"/>
          <p:cNvSpPr txBox="1"/>
          <p:nvPr/>
        </p:nvSpPr>
        <p:spPr>
          <a:xfrm>
            <a:off x="10374209" y="481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第三區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9796576" y="1224768"/>
            <a:ext cx="344264" cy="13656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9716103" y="405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438807" y="31627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5" y="496122"/>
            <a:ext cx="690031" cy="690031"/>
          </a:xfrm>
          <a:prstGeom prst="rect">
            <a:avLst/>
          </a:prstGeom>
        </p:spPr>
      </p:pic>
      <p:sp>
        <p:nvSpPr>
          <p:cNvPr id="22" name="圓角矩形 21"/>
          <p:cNvSpPr/>
          <p:nvPr/>
        </p:nvSpPr>
        <p:spPr>
          <a:xfrm>
            <a:off x="10539965" y="1224768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圓角矩形 22"/>
          <p:cNvSpPr/>
          <p:nvPr/>
        </p:nvSpPr>
        <p:spPr>
          <a:xfrm>
            <a:off x="11565939" y="1237885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290200" y="392111"/>
            <a:ext cx="3541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特殊發音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練習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10449741" y="1361334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Caps 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1429754" y="1363697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Scroll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979845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337885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8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89398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9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98457" y="2245884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  <a:endParaRPr lang="en-US" altLang="zh-TW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92222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342219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2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893985" y="4268754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3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803786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340558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5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893986" y="3553996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6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784014" y="4970007"/>
            <a:ext cx="1032355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893985" y="4970006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‧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344875" y="2238061"/>
            <a:ext cx="457492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93985" y="2232856"/>
            <a:ext cx="457493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41" name="矩形 40"/>
          <p:cNvSpPr/>
          <p:nvPr/>
        </p:nvSpPr>
        <p:spPr>
          <a:xfrm>
            <a:off x="11454524" y="2228126"/>
            <a:ext cx="495542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</a:p>
        </p:txBody>
      </p:sp>
      <p:sp>
        <p:nvSpPr>
          <p:cNvPr id="42" name="矩形 41"/>
          <p:cNvSpPr/>
          <p:nvPr/>
        </p:nvSpPr>
        <p:spPr>
          <a:xfrm>
            <a:off x="11454524" y="2860567"/>
            <a:ext cx="494129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450596" y="4276576"/>
            <a:ext cx="495542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137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`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9756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!</a:t>
            </a:r>
            <a:r>
              <a:rPr lang="zh-TW" altLang="en-US" sz="1100" b="1" dirty="0">
                <a:solidFill>
                  <a:schemeClr val="tx1"/>
                </a:solidFill>
              </a:rPr>
              <a:t> ㄅ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23750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@</a:t>
            </a:r>
            <a:r>
              <a:rPr lang="zh-TW" altLang="en-US" sz="1100" b="1" dirty="0">
                <a:solidFill>
                  <a:schemeClr val="tx1"/>
                </a:solidFill>
              </a:rPr>
              <a:t>ㄉ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4993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#</a:t>
            </a:r>
            <a:r>
              <a:rPr lang="en-US" altLang="zh-TW" sz="11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3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7612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$  </a:t>
            </a:r>
            <a:r>
              <a:rPr lang="en-US" altLang="zh-TW" sz="11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br>
              <a:rPr lang="en-US" altLang="zh-TW" sz="1100" b="1" dirty="0">
                <a:solidFill>
                  <a:schemeClr val="tx1"/>
                </a:solidFill>
              </a:rPr>
            </a:br>
            <a:r>
              <a:rPr lang="en-US" altLang="zh-TW" sz="1100" b="1" dirty="0">
                <a:solidFill>
                  <a:schemeClr val="tx1"/>
                </a:solidFill>
              </a:rPr>
              <a:t>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02309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% </a:t>
            </a:r>
            <a:r>
              <a:rPr lang="zh-TW" altLang="en-US" sz="1100" b="1" dirty="0">
                <a:solidFill>
                  <a:schemeClr val="tx1"/>
                </a:solidFill>
              </a:rPr>
              <a:t>ㄓ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28495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^</a:t>
            </a:r>
            <a:r>
              <a:rPr lang="zh-TW" altLang="en-US" sz="1100" b="1" dirty="0">
                <a:solidFill>
                  <a:schemeClr val="tx1"/>
                </a:solidFill>
              </a:rPr>
              <a:t>  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6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1" name="矩形 50"/>
          <p:cNvSpPr/>
          <p:nvPr/>
        </p:nvSpPr>
        <p:spPr>
          <a:xfrm>
            <a:off x="3854682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&amp; 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r>
              <a:rPr lang="en-US" altLang="zh-TW" sz="11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7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8086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*</a:t>
            </a:r>
            <a:r>
              <a:rPr lang="zh-TW" altLang="en-US" sz="1100" b="1" dirty="0">
                <a:solidFill>
                  <a:schemeClr val="tx1"/>
                </a:solidFill>
              </a:rPr>
              <a:t>ㄚ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0705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( </a:t>
            </a:r>
            <a:r>
              <a:rPr lang="zh-TW" altLang="en-US" sz="1100" b="1" dirty="0">
                <a:solidFill>
                  <a:schemeClr val="tx1"/>
                </a:solidFill>
              </a:rPr>
              <a:t>ㄞ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33241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)</a:t>
            </a:r>
            <a:r>
              <a:rPr lang="zh-TW" altLang="en-US" sz="1100" b="1" dirty="0">
                <a:solidFill>
                  <a:schemeClr val="tx1"/>
                </a:solidFill>
              </a:rPr>
              <a:t>  ㄢ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0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95942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_ </a:t>
            </a:r>
            <a:r>
              <a:rPr lang="zh-TW" altLang="en-US" sz="1100" b="1" dirty="0">
                <a:solidFill>
                  <a:schemeClr val="tx1"/>
                </a:solidFill>
              </a:rPr>
              <a:t>ㄦ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-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48561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+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=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034904" y="2996587"/>
            <a:ext cx="796820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Backspace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71377" y="2412020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Esc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9" name="矩形 58"/>
          <p:cNvSpPr/>
          <p:nvPr/>
        </p:nvSpPr>
        <p:spPr>
          <a:xfrm>
            <a:off x="91083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Q</a:t>
            </a:r>
            <a:r>
              <a:rPr lang="zh-TW" altLang="en-US" sz="1100" b="1" dirty="0">
                <a:solidFill>
                  <a:schemeClr val="tx1"/>
                </a:solidFill>
              </a:rPr>
              <a:t>ㄆ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37024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W</a:t>
            </a:r>
            <a:r>
              <a:rPr lang="zh-TW" altLang="en-US" sz="1100" b="1" dirty="0">
                <a:solidFill>
                  <a:schemeClr val="tx1"/>
                </a:solidFill>
              </a:rPr>
              <a:t>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96321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E</a:t>
            </a:r>
            <a:r>
              <a:rPr lang="zh-TW" altLang="en-US" sz="1100" dirty="0">
                <a:solidFill>
                  <a:schemeClr val="tx1"/>
                </a:solidFill>
              </a:rPr>
              <a:t> ㄍ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489397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R</a:t>
            </a:r>
            <a:r>
              <a:rPr lang="zh-TW" altLang="en-US" sz="1100" dirty="0">
                <a:solidFill>
                  <a:schemeClr val="tx1"/>
                </a:solidFill>
              </a:rPr>
              <a:t> ㄐ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15583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</a:t>
            </a:r>
            <a:r>
              <a:rPr lang="zh-TW" altLang="en-US" sz="1100" dirty="0">
                <a:solidFill>
                  <a:schemeClr val="tx1"/>
                </a:solidFill>
              </a:rPr>
              <a:t> ㄔ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41770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Y</a:t>
            </a:r>
            <a:r>
              <a:rPr lang="zh-TW" altLang="en-US" sz="1100" dirty="0">
                <a:solidFill>
                  <a:schemeClr val="tx1"/>
                </a:solidFill>
              </a:rPr>
              <a:t> ㄗ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67956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U</a:t>
            </a:r>
            <a:r>
              <a:rPr lang="zh-TW" altLang="en-US" sz="1100" dirty="0">
                <a:solidFill>
                  <a:schemeClr val="tx1"/>
                </a:solidFill>
              </a:rPr>
              <a:t> ㄧ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594142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I </a:t>
            </a:r>
            <a:r>
              <a:rPr lang="zh-TW" altLang="en-US" sz="1100" dirty="0">
                <a:solidFill>
                  <a:schemeClr val="tx1"/>
                </a:solidFill>
              </a:rPr>
              <a:t>ㄛ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12032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O </a:t>
            </a:r>
            <a:r>
              <a:rPr lang="zh-TW" altLang="en-US" sz="1100" dirty="0">
                <a:solidFill>
                  <a:schemeClr val="tx1"/>
                </a:solidFill>
              </a:rPr>
              <a:t>ㄟ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646515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P</a:t>
            </a:r>
            <a:r>
              <a:rPr lang="zh-TW" altLang="en-US" sz="1100" dirty="0">
                <a:solidFill>
                  <a:schemeClr val="tx1"/>
                </a:solidFill>
              </a:rPr>
              <a:t> ㄣ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270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[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710917" y="355989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71" name="矩形 70"/>
          <p:cNvSpPr/>
          <p:nvPr/>
        </p:nvSpPr>
        <p:spPr>
          <a:xfrm>
            <a:off x="7248183" y="3559898"/>
            <a:ext cx="58354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\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71377" y="3559897"/>
            <a:ext cx="68699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Tab</a:t>
            </a:r>
            <a:br>
              <a:rPr lang="en-US" altLang="zh-TW" sz="1100" dirty="0">
                <a:solidFill>
                  <a:schemeClr val="tx1"/>
                </a:solidFill>
              </a:rPr>
            </a:br>
            <a:r>
              <a:rPr lang="en-US" altLang="zh-TW" sz="1100" dirty="0">
                <a:solidFill>
                  <a:schemeClr val="tx1"/>
                </a:solidFill>
              </a:rPr>
              <a:t>|</a:t>
            </a:r>
            <a:r>
              <a:rPr lang="en-US" altLang="zh-TW" sz="11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633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51870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F2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5" name="矩形 74"/>
          <p:cNvSpPr/>
          <p:nvPr/>
        </p:nvSpPr>
        <p:spPr>
          <a:xfrm>
            <a:off x="2074105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F3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6" name="矩形 75"/>
          <p:cNvSpPr/>
          <p:nvPr/>
        </p:nvSpPr>
        <p:spPr>
          <a:xfrm>
            <a:off x="2629504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691812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24721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F10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9" name="矩形 78"/>
          <p:cNvSpPr/>
          <p:nvPr/>
        </p:nvSpPr>
        <p:spPr>
          <a:xfrm>
            <a:off x="68026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F11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0" name="矩形 79"/>
          <p:cNvSpPr/>
          <p:nvPr/>
        </p:nvSpPr>
        <p:spPr>
          <a:xfrm>
            <a:off x="73580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32756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88295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F6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3" name="矩形 82"/>
          <p:cNvSpPr/>
          <p:nvPr/>
        </p:nvSpPr>
        <p:spPr>
          <a:xfrm>
            <a:off x="4438357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F7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4" name="矩形 83"/>
          <p:cNvSpPr/>
          <p:nvPr/>
        </p:nvSpPr>
        <p:spPr>
          <a:xfrm>
            <a:off x="499375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71354" y="4070063"/>
            <a:ext cx="43714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</a:t>
            </a:r>
            <a:r>
              <a:rPr lang="zh-TW" altLang="en-US" sz="1100" b="1" dirty="0">
                <a:solidFill>
                  <a:schemeClr val="tx1"/>
                </a:solidFill>
              </a:rPr>
              <a:t>ㄇ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6" name="矩形 85"/>
          <p:cNvSpPr/>
          <p:nvPr/>
        </p:nvSpPr>
        <p:spPr>
          <a:xfrm>
            <a:off x="157300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S</a:t>
            </a:r>
            <a:r>
              <a:rPr lang="zh-TW" altLang="en-US" sz="1100" dirty="0">
                <a:solidFill>
                  <a:schemeClr val="tx1"/>
                </a:solidFill>
              </a:rPr>
              <a:t> ㄋ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099190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D</a:t>
            </a:r>
            <a:r>
              <a:rPr lang="zh-TW" altLang="en-US" sz="1100" dirty="0">
                <a:solidFill>
                  <a:schemeClr val="tx1"/>
                </a:solidFill>
              </a:rPr>
              <a:t> ㄎ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25376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F</a:t>
            </a:r>
            <a:r>
              <a:rPr lang="zh-TW" altLang="en-US" sz="1100" dirty="0">
                <a:solidFill>
                  <a:schemeClr val="tx1"/>
                </a:solidFill>
              </a:rPr>
              <a:t> ㄑ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151563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G</a:t>
            </a:r>
            <a:r>
              <a:rPr lang="zh-TW" altLang="en-US" sz="1100" dirty="0">
                <a:solidFill>
                  <a:schemeClr val="tx1"/>
                </a:solidFill>
              </a:rPr>
              <a:t> ㄕ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677749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H</a:t>
            </a:r>
            <a:r>
              <a:rPr lang="zh-TW" altLang="en-US" sz="1100" dirty="0">
                <a:solidFill>
                  <a:schemeClr val="tx1"/>
                </a:solidFill>
              </a:rPr>
              <a:t> ㄘ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203935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J </a:t>
            </a:r>
            <a:r>
              <a:rPr lang="zh-TW" altLang="en-US" sz="1100" dirty="0">
                <a:solidFill>
                  <a:schemeClr val="tx1"/>
                </a:solidFill>
              </a:rPr>
              <a:t> ㄨ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730122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K</a:t>
            </a:r>
            <a:r>
              <a:rPr lang="zh-TW" altLang="en-US" sz="1100" dirty="0">
                <a:solidFill>
                  <a:schemeClr val="tx1"/>
                </a:solidFill>
              </a:rPr>
              <a:t>ㄜ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256308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L</a:t>
            </a:r>
            <a:r>
              <a:rPr lang="zh-TW" altLang="en-US" sz="1100" dirty="0">
                <a:solidFill>
                  <a:schemeClr val="tx1"/>
                </a:solidFill>
              </a:rPr>
              <a:t> ㄠ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78249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；ㄤ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95" name="矩形 94"/>
          <p:cNvSpPr/>
          <p:nvPr/>
        </p:nvSpPr>
        <p:spPr>
          <a:xfrm>
            <a:off x="6320710" y="4070061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96" name="矩形 95"/>
          <p:cNvSpPr/>
          <p:nvPr/>
        </p:nvSpPr>
        <p:spPr>
          <a:xfrm>
            <a:off x="6857976" y="4070063"/>
            <a:ext cx="973748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Enter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71376" y="4070061"/>
            <a:ext cx="815041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Lock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8" name="矩形 97"/>
          <p:cNvSpPr/>
          <p:nvPr/>
        </p:nvSpPr>
        <p:spPr>
          <a:xfrm>
            <a:off x="1148171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Z </a:t>
            </a:r>
            <a:r>
              <a:rPr lang="zh-TW" altLang="en-US" sz="1100" dirty="0">
                <a:solidFill>
                  <a:schemeClr val="tx1"/>
                </a:solidFill>
              </a:rPr>
              <a:t>ㄈ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674358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X</a:t>
            </a:r>
            <a:r>
              <a:rPr lang="zh-TW" altLang="en-US" sz="1100" dirty="0">
                <a:solidFill>
                  <a:schemeClr val="tx1"/>
                </a:solidFill>
              </a:rPr>
              <a:t> ㄌ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200544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C</a:t>
            </a:r>
            <a:r>
              <a:rPr lang="zh-TW" altLang="en-US" sz="1100" dirty="0">
                <a:solidFill>
                  <a:schemeClr val="tx1"/>
                </a:solidFill>
              </a:rPr>
              <a:t> ㄏ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726730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V</a:t>
            </a:r>
            <a:r>
              <a:rPr lang="zh-TW" altLang="en-US" sz="1100" dirty="0">
                <a:solidFill>
                  <a:schemeClr val="tx1"/>
                </a:solidFill>
              </a:rPr>
              <a:t> ㄒ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252917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B</a:t>
            </a:r>
            <a:r>
              <a:rPr lang="zh-TW" altLang="en-US" sz="1100" dirty="0">
                <a:solidFill>
                  <a:schemeClr val="tx1"/>
                </a:solidFill>
              </a:rPr>
              <a:t> ㄖ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779103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N</a:t>
            </a:r>
            <a:r>
              <a:rPr lang="zh-TW" altLang="en-US" sz="1100" dirty="0">
                <a:solidFill>
                  <a:schemeClr val="tx1"/>
                </a:solidFill>
              </a:rPr>
              <a:t> 厶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305289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M</a:t>
            </a:r>
            <a:r>
              <a:rPr lang="zh-TW" altLang="en-US" sz="1100" dirty="0">
                <a:solidFill>
                  <a:schemeClr val="tx1"/>
                </a:solidFill>
              </a:rPr>
              <a:t> ㄩ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831476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&lt;</a:t>
            </a:r>
            <a:r>
              <a:rPr lang="zh-TW" altLang="en-US" sz="1100" dirty="0">
                <a:solidFill>
                  <a:schemeClr val="tx1"/>
                </a:solidFill>
              </a:rPr>
              <a:t> ㄝ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106" name="矩形 105"/>
          <p:cNvSpPr/>
          <p:nvPr/>
        </p:nvSpPr>
        <p:spPr>
          <a:xfrm>
            <a:off x="5357662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&gt;</a:t>
            </a:r>
            <a:r>
              <a:rPr lang="zh-TW" altLang="en-US" sz="1100" dirty="0">
                <a:solidFill>
                  <a:schemeClr val="tx1"/>
                </a:solidFill>
              </a:rPr>
              <a:t> ㄡ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‧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895877" y="458022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?</a:t>
            </a:r>
            <a:r>
              <a:rPr lang="zh-TW" altLang="en-US" sz="1100" dirty="0">
                <a:solidFill>
                  <a:schemeClr val="tx1"/>
                </a:solidFill>
              </a:rPr>
              <a:t> ㄥ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108" name="矩形 107"/>
          <p:cNvSpPr/>
          <p:nvPr/>
        </p:nvSpPr>
        <p:spPr>
          <a:xfrm>
            <a:off x="6433143" y="4580224"/>
            <a:ext cx="1375917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71376" y="4590843"/>
            <a:ext cx="901217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0" name="矩形 109"/>
          <p:cNvSpPr/>
          <p:nvPr/>
        </p:nvSpPr>
        <p:spPr>
          <a:xfrm>
            <a:off x="986417" y="513289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570372" y="5132893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ALT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200544" y="5132894"/>
            <a:ext cx="3157118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485710" y="514351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ALT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057667" y="5143513"/>
            <a:ext cx="80030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6948249" y="5132894"/>
            <a:ext cx="86081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71376" y="5143513"/>
            <a:ext cx="686992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17" name="物件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5149365"/>
              </p:ext>
            </p:extLst>
          </p:nvPr>
        </p:nvGraphicFramePr>
        <p:xfrm>
          <a:off x="1071355" y="5207336"/>
          <a:ext cx="278537" cy="25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Image" r:id="rId23" imgW="2831400" imgH="2818800" progId="Photoshop.Image.7">
                  <p:embed/>
                </p:oleObj>
              </mc:Choice>
              <mc:Fallback>
                <p:oleObj name="Image" r:id="rId23" imgW="2831400" imgH="281880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71355" y="5207336"/>
                        <a:ext cx="278537" cy="25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" name="群組 117"/>
          <p:cNvGrpSpPr/>
          <p:nvPr/>
        </p:nvGrpSpPr>
        <p:grpSpPr>
          <a:xfrm>
            <a:off x="6106877" y="5186078"/>
            <a:ext cx="337820" cy="361325"/>
            <a:chOff x="4099020" y="5672138"/>
            <a:chExt cx="698189" cy="771525"/>
          </a:xfrm>
        </p:grpSpPr>
        <p:sp>
          <p:nvSpPr>
            <p:cNvPr id="119" name="矩形 118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  <p:pic>
        <p:nvPicPr>
          <p:cNvPr id="123" name="Num Loc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9862592" y="5832109"/>
            <a:ext cx="609600" cy="609600"/>
          </a:xfrm>
          <a:prstGeom prst="rect">
            <a:avLst/>
          </a:prstGeom>
        </p:spPr>
      </p:pic>
      <p:pic>
        <p:nvPicPr>
          <p:cNvPr id="124" name="caps lock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1238" y="5635161"/>
            <a:ext cx="282911" cy="282911"/>
          </a:xfrm>
          <a:prstGeom prst="rect">
            <a:avLst/>
          </a:prstGeom>
        </p:spPr>
      </p:pic>
      <p:pic>
        <p:nvPicPr>
          <p:cNvPr id="125" name="shift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6302" y="5988525"/>
            <a:ext cx="338791" cy="338791"/>
          </a:xfrm>
          <a:prstGeom prst="rect">
            <a:avLst/>
          </a:prstGeom>
        </p:spPr>
      </p:pic>
      <p:pic>
        <p:nvPicPr>
          <p:cNvPr id="126" name="Ctrl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6389951"/>
            <a:ext cx="417707" cy="417707"/>
          </a:xfrm>
          <a:prstGeom prst="rect">
            <a:avLst/>
          </a:prstGeom>
        </p:spPr>
      </p:pic>
      <p:pic>
        <p:nvPicPr>
          <p:cNvPr id="127" name="Backspace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7954" y="5696109"/>
            <a:ext cx="271999" cy="271999"/>
          </a:xfrm>
          <a:prstGeom prst="rect">
            <a:avLst/>
          </a:prstGeom>
        </p:spPr>
      </p:pic>
      <p:pic>
        <p:nvPicPr>
          <p:cNvPr id="128" name="enter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8007" y="6095555"/>
            <a:ext cx="274387" cy="274387"/>
          </a:xfrm>
          <a:prstGeom prst="rect">
            <a:avLst/>
          </a:prstGeom>
        </p:spPr>
      </p:pic>
      <p:pic>
        <p:nvPicPr>
          <p:cNvPr id="129" name="Alt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697465" y="5737837"/>
            <a:ext cx="357271" cy="357271"/>
          </a:xfrm>
          <a:prstGeom prst="rect">
            <a:avLst/>
          </a:prstGeom>
        </p:spPr>
      </p:pic>
      <p:pic>
        <p:nvPicPr>
          <p:cNvPr id="130" name="Esc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1890449"/>
            <a:ext cx="285632" cy="285632"/>
          </a:xfrm>
          <a:prstGeom prst="rect">
            <a:avLst/>
          </a:prstGeom>
        </p:spPr>
      </p:pic>
      <p:sp>
        <p:nvSpPr>
          <p:cNvPr id="131" name="向下箭號 130"/>
          <p:cNvSpPr/>
          <p:nvPr/>
        </p:nvSpPr>
        <p:spPr>
          <a:xfrm>
            <a:off x="8480651" y="2105533"/>
            <a:ext cx="314793" cy="519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2" name="Delete">
            <a:hlinkClick r:id="" action="ppaction://media"/>
          </p:cNvPr>
          <p:cNvPicPr>
            <a:picLocks noChangeAspect="1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096978" y="4210070"/>
            <a:ext cx="310861" cy="3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3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5A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0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mph" presetSubtype="2" decel="1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C09C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56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F424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autoRev="1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64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912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00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68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744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672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744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8126202" y="1384883"/>
            <a:ext cx="1006414" cy="7394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第二區</a:t>
            </a:r>
          </a:p>
        </p:txBody>
      </p:sp>
      <p:sp>
        <p:nvSpPr>
          <p:cNvPr id="5" name="矩形 4"/>
          <p:cNvSpPr/>
          <p:nvPr/>
        </p:nvSpPr>
        <p:spPr>
          <a:xfrm>
            <a:off x="7950581" y="3591453"/>
            <a:ext cx="530070" cy="4874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Delete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50659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End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50737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Down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63509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Insert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63587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Home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63665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 up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061849" y="4533740"/>
            <a:ext cx="1494375" cy="1016332"/>
            <a:chOff x="10138120" y="3857604"/>
            <a:chExt cx="1936778" cy="1343028"/>
          </a:xfrm>
        </p:grpSpPr>
        <p:sp>
          <p:nvSpPr>
            <p:cNvPr id="12" name="矩形 11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16" name="文字方塊 15"/>
          <p:cNvSpPr txBox="1"/>
          <p:nvPr/>
        </p:nvSpPr>
        <p:spPr>
          <a:xfrm>
            <a:off x="10374209" y="481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第三區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9796576" y="1224768"/>
            <a:ext cx="344264" cy="13656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9716103" y="405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438807" y="31627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5" y="496122"/>
            <a:ext cx="690031" cy="690031"/>
          </a:xfrm>
          <a:prstGeom prst="rect">
            <a:avLst/>
          </a:prstGeom>
        </p:spPr>
      </p:pic>
      <p:sp>
        <p:nvSpPr>
          <p:cNvPr id="22" name="圓角矩形 21"/>
          <p:cNvSpPr/>
          <p:nvPr/>
        </p:nvSpPr>
        <p:spPr>
          <a:xfrm>
            <a:off x="10539965" y="1224768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圓角矩形 22"/>
          <p:cNvSpPr/>
          <p:nvPr/>
        </p:nvSpPr>
        <p:spPr>
          <a:xfrm>
            <a:off x="11565939" y="1237885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0449741" y="1361334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Caps 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1429754" y="1363697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Scroll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979845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337885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8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89398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9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98457" y="2245884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</a:p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92222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342219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2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893985" y="4268754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3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803786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340558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5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893986" y="3553996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6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792222" y="4970007"/>
            <a:ext cx="1024147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893985" y="4970006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‧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344875" y="2238061"/>
            <a:ext cx="457492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93985" y="2232856"/>
            <a:ext cx="457493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41" name="矩形 40"/>
          <p:cNvSpPr/>
          <p:nvPr/>
        </p:nvSpPr>
        <p:spPr>
          <a:xfrm>
            <a:off x="11461108" y="2228126"/>
            <a:ext cx="488958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</a:p>
        </p:txBody>
      </p:sp>
      <p:sp>
        <p:nvSpPr>
          <p:cNvPr id="42" name="矩形 41"/>
          <p:cNvSpPr/>
          <p:nvPr/>
        </p:nvSpPr>
        <p:spPr>
          <a:xfrm>
            <a:off x="11454524" y="2860567"/>
            <a:ext cx="494129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451001" y="4276576"/>
            <a:ext cx="519920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137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`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9756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!</a:t>
            </a:r>
            <a:r>
              <a:rPr lang="zh-TW" altLang="en-US" sz="1100" b="1" dirty="0">
                <a:solidFill>
                  <a:schemeClr val="tx1"/>
                </a:solidFill>
              </a:rPr>
              <a:t> ㄅ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23750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@</a:t>
            </a:r>
            <a:r>
              <a:rPr lang="zh-TW" altLang="en-US" sz="1100" b="1" dirty="0">
                <a:solidFill>
                  <a:schemeClr val="tx1"/>
                </a:solidFill>
              </a:rPr>
              <a:t>ㄉ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4993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#</a:t>
            </a:r>
            <a:r>
              <a:rPr lang="en-US" altLang="zh-TW" sz="11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3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7612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$  </a:t>
            </a:r>
            <a:r>
              <a:rPr lang="en-US" altLang="zh-TW" sz="11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br>
              <a:rPr lang="en-US" altLang="zh-TW" sz="1100" b="1" dirty="0">
                <a:solidFill>
                  <a:schemeClr val="tx1"/>
                </a:solidFill>
              </a:rPr>
            </a:br>
            <a:r>
              <a:rPr lang="en-US" altLang="zh-TW" sz="1100" b="1" dirty="0">
                <a:solidFill>
                  <a:schemeClr val="tx1"/>
                </a:solidFill>
              </a:rPr>
              <a:t>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02309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% </a:t>
            </a:r>
            <a:r>
              <a:rPr lang="zh-TW" altLang="en-US" sz="1100" b="1" dirty="0">
                <a:solidFill>
                  <a:schemeClr val="tx1"/>
                </a:solidFill>
              </a:rPr>
              <a:t>ㄓ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28495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^</a:t>
            </a:r>
            <a:r>
              <a:rPr lang="zh-TW" altLang="en-US" sz="1100" b="1" dirty="0">
                <a:solidFill>
                  <a:schemeClr val="tx1"/>
                </a:solidFill>
              </a:rPr>
              <a:t>  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6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1" name="矩形 50"/>
          <p:cNvSpPr/>
          <p:nvPr/>
        </p:nvSpPr>
        <p:spPr>
          <a:xfrm>
            <a:off x="3854682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&amp; 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r>
              <a:rPr lang="en-US" altLang="zh-TW" sz="11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7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8086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*</a:t>
            </a:r>
            <a:r>
              <a:rPr lang="zh-TW" altLang="en-US" sz="1100" b="1" dirty="0">
                <a:solidFill>
                  <a:schemeClr val="tx1"/>
                </a:solidFill>
              </a:rPr>
              <a:t>ㄚ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0705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( </a:t>
            </a:r>
            <a:r>
              <a:rPr lang="zh-TW" altLang="en-US" sz="1100" b="1" dirty="0">
                <a:solidFill>
                  <a:schemeClr val="tx1"/>
                </a:solidFill>
              </a:rPr>
              <a:t>ㄞ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33241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)</a:t>
            </a:r>
            <a:r>
              <a:rPr lang="zh-TW" altLang="en-US" sz="1100" b="1" dirty="0">
                <a:solidFill>
                  <a:schemeClr val="tx1"/>
                </a:solidFill>
              </a:rPr>
              <a:t>  ㄢ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0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95942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_ </a:t>
            </a:r>
            <a:r>
              <a:rPr lang="zh-TW" altLang="en-US" sz="1100" b="1" dirty="0">
                <a:solidFill>
                  <a:schemeClr val="tx1"/>
                </a:solidFill>
              </a:rPr>
              <a:t>ㄦ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-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48561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+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=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034904" y="2996587"/>
            <a:ext cx="796820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Backspace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71377" y="2412020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Esc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9" name="矩形 58"/>
          <p:cNvSpPr/>
          <p:nvPr/>
        </p:nvSpPr>
        <p:spPr>
          <a:xfrm>
            <a:off x="91083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Q</a:t>
            </a:r>
            <a:r>
              <a:rPr lang="zh-TW" altLang="en-US" sz="1100" b="1" dirty="0">
                <a:solidFill>
                  <a:schemeClr val="tx1"/>
                </a:solidFill>
              </a:rPr>
              <a:t>ㄆ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37024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W</a:t>
            </a:r>
            <a:r>
              <a:rPr lang="zh-TW" altLang="en-US" sz="1100" b="1" dirty="0">
                <a:solidFill>
                  <a:schemeClr val="tx1"/>
                </a:solidFill>
              </a:rPr>
              <a:t>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96321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E</a:t>
            </a:r>
            <a:r>
              <a:rPr lang="zh-TW" altLang="en-US" sz="1100" dirty="0">
                <a:solidFill>
                  <a:schemeClr val="tx1"/>
                </a:solidFill>
              </a:rPr>
              <a:t> ㄍ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489397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R</a:t>
            </a:r>
            <a:r>
              <a:rPr lang="zh-TW" altLang="en-US" sz="1100" dirty="0">
                <a:solidFill>
                  <a:schemeClr val="tx1"/>
                </a:solidFill>
              </a:rPr>
              <a:t> ㄐ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15583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</a:t>
            </a:r>
            <a:r>
              <a:rPr lang="zh-TW" altLang="en-US" sz="1100" dirty="0">
                <a:solidFill>
                  <a:schemeClr val="tx1"/>
                </a:solidFill>
              </a:rPr>
              <a:t> ㄔ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41770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Y</a:t>
            </a:r>
            <a:r>
              <a:rPr lang="zh-TW" altLang="en-US" sz="1100" dirty="0">
                <a:solidFill>
                  <a:schemeClr val="tx1"/>
                </a:solidFill>
              </a:rPr>
              <a:t> ㄗ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67956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U</a:t>
            </a:r>
            <a:r>
              <a:rPr lang="zh-TW" altLang="en-US" sz="1100" dirty="0">
                <a:solidFill>
                  <a:schemeClr val="tx1"/>
                </a:solidFill>
              </a:rPr>
              <a:t> ㄧ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594142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I </a:t>
            </a:r>
            <a:r>
              <a:rPr lang="zh-TW" altLang="en-US" sz="1100" dirty="0">
                <a:solidFill>
                  <a:schemeClr val="tx1"/>
                </a:solidFill>
              </a:rPr>
              <a:t>ㄛ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12032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O </a:t>
            </a:r>
            <a:r>
              <a:rPr lang="zh-TW" altLang="en-US" sz="1100" dirty="0">
                <a:solidFill>
                  <a:schemeClr val="tx1"/>
                </a:solidFill>
              </a:rPr>
              <a:t>ㄟ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646515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P</a:t>
            </a:r>
            <a:r>
              <a:rPr lang="zh-TW" altLang="en-US" sz="1100" dirty="0">
                <a:solidFill>
                  <a:schemeClr val="tx1"/>
                </a:solidFill>
              </a:rPr>
              <a:t> ㄣ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270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[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710917" y="355989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71" name="矩形 70"/>
          <p:cNvSpPr/>
          <p:nvPr/>
        </p:nvSpPr>
        <p:spPr>
          <a:xfrm>
            <a:off x="7248183" y="3559898"/>
            <a:ext cx="58354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\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71377" y="3559897"/>
            <a:ext cx="68699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Tab</a:t>
            </a:r>
            <a:br>
              <a:rPr lang="en-US" altLang="zh-TW" sz="1100" dirty="0">
                <a:solidFill>
                  <a:schemeClr val="tx1"/>
                </a:solidFill>
              </a:rPr>
            </a:br>
            <a:r>
              <a:rPr lang="en-US" altLang="zh-TW" sz="1100" dirty="0">
                <a:solidFill>
                  <a:schemeClr val="tx1"/>
                </a:solidFill>
              </a:rPr>
              <a:t>|</a:t>
            </a:r>
            <a:r>
              <a:rPr lang="en-US" altLang="zh-TW" sz="11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633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51870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F2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5" name="矩形 74"/>
          <p:cNvSpPr/>
          <p:nvPr/>
        </p:nvSpPr>
        <p:spPr>
          <a:xfrm>
            <a:off x="2074105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F3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6" name="矩形 75"/>
          <p:cNvSpPr/>
          <p:nvPr/>
        </p:nvSpPr>
        <p:spPr>
          <a:xfrm>
            <a:off x="2629504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691812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24721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F10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9" name="矩形 78"/>
          <p:cNvSpPr/>
          <p:nvPr/>
        </p:nvSpPr>
        <p:spPr>
          <a:xfrm>
            <a:off x="68026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F11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0" name="矩形 79"/>
          <p:cNvSpPr/>
          <p:nvPr/>
        </p:nvSpPr>
        <p:spPr>
          <a:xfrm>
            <a:off x="73580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32756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88295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F6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3" name="矩形 82"/>
          <p:cNvSpPr/>
          <p:nvPr/>
        </p:nvSpPr>
        <p:spPr>
          <a:xfrm>
            <a:off x="4438357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F7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4" name="矩形 83"/>
          <p:cNvSpPr/>
          <p:nvPr/>
        </p:nvSpPr>
        <p:spPr>
          <a:xfrm>
            <a:off x="499375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71354" y="4070063"/>
            <a:ext cx="43714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</a:t>
            </a:r>
            <a:r>
              <a:rPr lang="zh-TW" altLang="en-US" sz="1100" b="1" dirty="0">
                <a:solidFill>
                  <a:schemeClr val="tx1"/>
                </a:solidFill>
              </a:rPr>
              <a:t>ㄇ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6" name="矩形 85"/>
          <p:cNvSpPr/>
          <p:nvPr/>
        </p:nvSpPr>
        <p:spPr>
          <a:xfrm>
            <a:off x="157300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S</a:t>
            </a:r>
            <a:r>
              <a:rPr lang="zh-TW" altLang="en-US" sz="1100" dirty="0">
                <a:solidFill>
                  <a:schemeClr val="tx1"/>
                </a:solidFill>
              </a:rPr>
              <a:t> ㄋ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099190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D</a:t>
            </a:r>
            <a:r>
              <a:rPr lang="zh-TW" altLang="en-US" sz="1100" dirty="0">
                <a:solidFill>
                  <a:schemeClr val="tx1"/>
                </a:solidFill>
              </a:rPr>
              <a:t> ㄎ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25376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F</a:t>
            </a:r>
            <a:r>
              <a:rPr lang="zh-TW" altLang="en-US" sz="1100" dirty="0">
                <a:solidFill>
                  <a:schemeClr val="tx1"/>
                </a:solidFill>
              </a:rPr>
              <a:t> ㄑ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151563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G</a:t>
            </a:r>
            <a:r>
              <a:rPr lang="zh-TW" altLang="en-US" sz="1100" dirty="0">
                <a:solidFill>
                  <a:schemeClr val="tx1"/>
                </a:solidFill>
              </a:rPr>
              <a:t> ㄕ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677749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H</a:t>
            </a:r>
            <a:r>
              <a:rPr lang="zh-TW" altLang="en-US" sz="1100" dirty="0">
                <a:solidFill>
                  <a:schemeClr val="tx1"/>
                </a:solidFill>
              </a:rPr>
              <a:t> ㄘ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203935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J </a:t>
            </a:r>
            <a:r>
              <a:rPr lang="zh-TW" altLang="en-US" sz="1100" dirty="0">
                <a:solidFill>
                  <a:schemeClr val="tx1"/>
                </a:solidFill>
              </a:rPr>
              <a:t> ㄨ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730122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K</a:t>
            </a:r>
            <a:r>
              <a:rPr lang="zh-TW" altLang="en-US" sz="1100" dirty="0">
                <a:solidFill>
                  <a:schemeClr val="tx1"/>
                </a:solidFill>
              </a:rPr>
              <a:t>ㄜ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256308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L</a:t>
            </a:r>
            <a:r>
              <a:rPr lang="zh-TW" altLang="en-US" sz="1100" dirty="0">
                <a:solidFill>
                  <a:schemeClr val="tx1"/>
                </a:solidFill>
              </a:rPr>
              <a:t> ㄠ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78249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；ㄤ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95" name="矩形 94"/>
          <p:cNvSpPr/>
          <p:nvPr/>
        </p:nvSpPr>
        <p:spPr>
          <a:xfrm>
            <a:off x="6320710" y="4070061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96" name="矩形 95"/>
          <p:cNvSpPr/>
          <p:nvPr/>
        </p:nvSpPr>
        <p:spPr>
          <a:xfrm>
            <a:off x="6857976" y="4070063"/>
            <a:ext cx="973748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Enter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71376" y="4070061"/>
            <a:ext cx="815041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Lock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8" name="矩形 97"/>
          <p:cNvSpPr/>
          <p:nvPr/>
        </p:nvSpPr>
        <p:spPr>
          <a:xfrm>
            <a:off x="1148171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Z </a:t>
            </a:r>
            <a:r>
              <a:rPr lang="zh-TW" altLang="en-US" sz="1100" dirty="0">
                <a:solidFill>
                  <a:schemeClr val="tx1"/>
                </a:solidFill>
              </a:rPr>
              <a:t>ㄈ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674358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X</a:t>
            </a:r>
            <a:r>
              <a:rPr lang="zh-TW" altLang="en-US" sz="1100" dirty="0">
                <a:solidFill>
                  <a:schemeClr val="tx1"/>
                </a:solidFill>
              </a:rPr>
              <a:t> ㄌ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200544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C</a:t>
            </a:r>
            <a:r>
              <a:rPr lang="zh-TW" altLang="en-US" sz="1100" dirty="0">
                <a:solidFill>
                  <a:schemeClr val="tx1"/>
                </a:solidFill>
              </a:rPr>
              <a:t> ㄏ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726730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V</a:t>
            </a:r>
            <a:r>
              <a:rPr lang="zh-TW" altLang="en-US" sz="1100" dirty="0">
                <a:solidFill>
                  <a:schemeClr val="tx1"/>
                </a:solidFill>
              </a:rPr>
              <a:t> ㄒ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252917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B</a:t>
            </a:r>
            <a:r>
              <a:rPr lang="zh-TW" altLang="en-US" sz="1100" dirty="0">
                <a:solidFill>
                  <a:schemeClr val="tx1"/>
                </a:solidFill>
              </a:rPr>
              <a:t> ㄖ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779103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N</a:t>
            </a:r>
            <a:r>
              <a:rPr lang="zh-TW" altLang="en-US" sz="1100" dirty="0">
                <a:solidFill>
                  <a:schemeClr val="tx1"/>
                </a:solidFill>
              </a:rPr>
              <a:t> 厶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305289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M</a:t>
            </a:r>
            <a:r>
              <a:rPr lang="zh-TW" altLang="en-US" sz="1100" dirty="0">
                <a:solidFill>
                  <a:schemeClr val="tx1"/>
                </a:solidFill>
              </a:rPr>
              <a:t> ㄩ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831476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&lt;</a:t>
            </a:r>
            <a:r>
              <a:rPr lang="zh-TW" altLang="en-US" sz="1100" dirty="0">
                <a:solidFill>
                  <a:schemeClr val="tx1"/>
                </a:solidFill>
              </a:rPr>
              <a:t> ㄝ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106" name="矩形 105"/>
          <p:cNvSpPr/>
          <p:nvPr/>
        </p:nvSpPr>
        <p:spPr>
          <a:xfrm>
            <a:off x="5357662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&gt;</a:t>
            </a:r>
            <a:r>
              <a:rPr lang="zh-TW" altLang="en-US" sz="1100" dirty="0">
                <a:solidFill>
                  <a:schemeClr val="tx1"/>
                </a:solidFill>
              </a:rPr>
              <a:t> ㄡ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‧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895877" y="458022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?</a:t>
            </a:r>
            <a:r>
              <a:rPr lang="zh-TW" altLang="en-US" sz="1100" dirty="0">
                <a:solidFill>
                  <a:schemeClr val="tx1"/>
                </a:solidFill>
              </a:rPr>
              <a:t> ㄥ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108" name="矩形 107"/>
          <p:cNvSpPr/>
          <p:nvPr/>
        </p:nvSpPr>
        <p:spPr>
          <a:xfrm>
            <a:off x="6433143" y="4580224"/>
            <a:ext cx="1375917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71376" y="4590843"/>
            <a:ext cx="901217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0" name="矩形 109"/>
          <p:cNvSpPr/>
          <p:nvPr/>
        </p:nvSpPr>
        <p:spPr>
          <a:xfrm>
            <a:off x="986417" y="513289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570372" y="5132893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ALT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200544" y="5132894"/>
            <a:ext cx="3157118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485710" y="514351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ALT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057667" y="5143513"/>
            <a:ext cx="80030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6948249" y="5132894"/>
            <a:ext cx="86081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71376" y="5143513"/>
            <a:ext cx="686992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17" name="物件 116"/>
          <p:cNvGraphicFramePr>
            <a:graphicFrameLocks noChangeAspect="1"/>
          </p:cNvGraphicFramePr>
          <p:nvPr/>
        </p:nvGraphicFramePr>
        <p:xfrm>
          <a:off x="1071355" y="5207336"/>
          <a:ext cx="278537" cy="25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Image" r:id="rId23" imgW="2831400" imgH="2818800" progId="Photoshop.Image.7">
                  <p:embed/>
                </p:oleObj>
              </mc:Choice>
              <mc:Fallback>
                <p:oleObj name="Image" r:id="rId23" imgW="2831400" imgH="2818800" progId="Photoshop.Image.7">
                  <p:embed/>
                  <p:pic>
                    <p:nvPicPr>
                      <p:cNvPr id="117" name="物件 11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71355" y="5207336"/>
                        <a:ext cx="278537" cy="25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" name="群組 117"/>
          <p:cNvGrpSpPr/>
          <p:nvPr/>
        </p:nvGrpSpPr>
        <p:grpSpPr>
          <a:xfrm>
            <a:off x="6106877" y="5186078"/>
            <a:ext cx="337820" cy="361325"/>
            <a:chOff x="4099020" y="5672138"/>
            <a:chExt cx="698189" cy="771525"/>
          </a:xfrm>
        </p:grpSpPr>
        <p:sp>
          <p:nvSpPr>
            <p:cNvPr id="119" name="矩形 118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  <p:pic>
        <p:nvPicPr>
          <p:cNvPr id="123" name="Num Loc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9862592" y="5832109"/>
            <a:ext cx="609600" cy="609600"/>
          </a:xfrm>
          <a:prstGeom prst="rect">
            <a:avLst/>
          </a:prstGeom>
        </p:spPr>
      </p:pic>
      <p:pic>
        <p:nvPicPr>
          <p:cNvPr id="124" name="caps lock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1238" y="5635161"/>
            <a:ext cx="282911" cy="282911"/>
          </a:xfrm>
          <a:prstGeom prst="rect">
            <a:avLst/>
          </a:prstGeom>
        </p:spPr>
      </p:pic>
      <p:pic>
        <p:nvPicPr>
          <p:cNvPr id="125" name="shift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6302" y="5988525"/>
            <a:ext cx="338791" cy="338791"/>
          </a:xfrm>
          <a:prstGeom prst="rect">
            <a:avLst/>
          </a:prstGeom>
        </p:spPr>
      </p:pic>
      <p:pic>
        <p:nvPicPr>
          <p:cNvPr id="126" name="Ctrl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6389951"/>
            <a:ext cx="417707" cy="417707"/>
          </a:xfrm>
          <a:prstGeom prst="rect">
            <a:avLst/>
          </a:prstGeom>
        </p:spPr>
      </p:pic>
      <p:pic>
        <p:nvPicPr>
          <p:cNvPr id="127" name="Backspace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7954" y="5696109"/>
            <a:ext cx="271999" cy="271999"/>
          </a:xfrm>
          <a:prstGeom prst="rect">
            <a:avLst/>
          </a:prstGeom>
        </p:spPr>
      </p:pic>
      <p:pic>
        <p:nvPicPr>
          <p:cNvPr id="128" name="enter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8007" y="6095555"/>
            <a:ext cx="274387" cy="274387"/>
          </a:xfrm>
          <a:prstGeom prst="rect">
            <a:avLst/>
          </a:prstGeom>
        </p:spPr>
      </p:pic>
      <p:pic>
        <p:nvPicPr>
          <p:cNvPr id="129" name="Alt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697465" y="5737837"/>
            <a:ext cx="357271" cy="357271"/>
          </a:xfrm>
          <a:prstGeom prst="rect">
            <a:avLst/>
          </a:prstGeom>
        </p:spPr>
      </p:pic>
      <p:pic>
        <p:nvPicPr>
          <p:cNvPr id="130" name="Esc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1890449"/>
            <a:ext cx="285632" cy="285632"/>
          </a:xfrm>
          <a:prstGeom prst="rect">
            <a:avLst/>
          </a:prstGeom>
        </p:spPr>
      </p:pic>
      <p:sp>
        <p:nvSpPr>
          <p:cNvPr id="131" name="向下箭號 130"/>
          <p:cNvSpPr/>
          <p:nvPr/>
        </p:nvSpPr>
        <p:spPr>
          <a:xfrm>
            <a:off x="8480651" y="2105533"/>
            <a:ext cx="314793" cy="519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2" name="Delete">
            <a:hlinkClick r:id="" action="ppaction://media"/>
          </p:cNvPr>
          <p:cNvPicPr>
            <a:picLocks noChangeAspect="1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096978" y="4210070"/>
            <a:ext cx="310861" cy="310861"/>
          </a:xfrm>
          <a:prstGeom prst="rect">
            <a:avLst/>
          </a:prstGeom>
        </p:spPr>
      </p:pic>
      <p:sp>
        <p:nvSpPr>
          <p:cNvPr id="133" name="矩形 132">
            <a:extLst>
              <a:ext uri="{FF2B5EF4-FFF2-40B4-BE49-F238E27FC236}">
                <a16:creationId xmlns:a16="http://schemas.microsoft.com/office/drawing/2014/main" id="{832D8012-B758-49ED-920C-36C1349904B5}"/>
              </a:ext>
            </a:extLst>
          </p:cNvPr>
          <p:cNvSpPr/>
          <p:nvPr/>
        </p:nvSpPr>
        <p:spPr>
          <a:xfrm>
            <a:off x="9461591" y="1363340"/>
            <a:ext cx="110799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保持亮</a:t>
            </a: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72CB606E-C9E9-4C9B-AFC1-AD52129B5773}"/>
              </a:ext>
            </a:extLst>
          </p:cNvPr>
          <p:cNvSpPr/>
          <p:nvPr/>
        </p:nvSpPr>
        <p:spPr>
          <a:xfrm>
            <a:off x="3192061" y="5083602"/>
            <a:ext cx="18261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注音一聲</a:t>
            </a:r>
          </a:p>
        </p:txBody>
      </p:sp>
      <p:cxnSp>
        <p:nvCxnSpPr>
          <p:cNvPr id="136" name="直線接點 135">
            <a:extLst>
              <a:ext uri="{FF2B5EF4-FFF2-40B4-BE49-F238E27FC236}">
                <a16:creationId xmlns:a16="http://schemas.microsoft.com/office/drawing/2014/main" id="{872C2625-C679-4B46-B6F7-C050CE72967B}"/>
              </a:ext>
            </a:extLst>
          </p:cNvPr>
          <p:cNvCxnSpPr>
            <a:cxnSpLocks/>
          </p:cNvCxnSpPr>
          <p:nvPr/>
        </p:nvCxnSpPr>
        <p:spPr>
          <a:xfrm>
            <a:off x="2940479" y="1594172"/>
            <a:ext cx="1197578" cy="48475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" name="圖形 138" descr="手背向前食指朝右指 以實心填滿">
            <a:extLst>
              <a:ext uri="{FF2B5EF4-FFF2-40B4-BE49-F238E27FC236}">
                <a16:creationId xmlns:a16="http://schemas.microsoft.com/office/drawing/2014/main" id="{963999AB-C543-40F0-959F-4FD6D6F2DF6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16200000">
            <a:off x="4941337" y="5795898"/>
            <a:ext cx="914400" cy="914400"/>
          </a:xfrm>
          <a:prstGeom prst="rect">
            <a:avLst/>
          </a:prstGeom>
        </p:spPr>
      </p:pic>
      <p:pic>
        <p:nvPicPr>
          <p:cNvPr id="140" name="圖形 139" descr="手背向前食指朝右指 以實心填滿">
            <a:extLst>
              <a:ext uri="{FF2B5EF4-FFF2-40B4-BE49-F238E27FC236}">
                <a16:creationId xmlns:a16="http://schemas.microsoft.com/office/drawing/2014/main" id="{9D236338-3E6E-417D-9C66-17028BDEF56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5400000" flipH="1">
            <a:off x="2257738" y="57766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3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5A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0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mph" presetSubtype="2" decel="1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C09C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56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F424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autoRev="1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64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912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00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68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744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672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744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4F90C10-39C4-43F2-804D-A95B7FF4D297}"/>
              </a:ext>
            </a:extLst>
          </p:cNvPr>
          <p:cNvSpPr/>
          <p:nvPr/>
        </p:nvSpPr>
        <p:spPr>
          <a:xfrm>
            <a:off x="5425346" y="77500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D9D6576-5D5C-4D35-ABF5-C43A12899CD4}"/>
              </a:ext>
            </a:extLst>
          </p:cNvPr>
          <p:cNvSpPr/>
          <p:nvPr/>
        </p:nvSpPr>
        <p:spPr>
          <a:xfrm>
            <a:off x="6315311" y="77042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2CD2EB5-64D4-484C-958A-3CE8EC3DE675}"/>
              </a:ext>
            </a:extLst>
          </p:cNvPr>
          <p:cNvSpPr/>
          <p:nvPr/>
        </p:nvSpPr>
        <p:spPr>
          <a:xfrm>
            <a:off x="7201970" y="77042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3E690CD-2FE0-47C5-BC61-9852EF165E0A}"/>
              </a:ext>
            </a:extLst>
          </p:cNvPr>
          <p:cNvSpPr/>
          <p:nvPr/>
        </p:nvSpPr>
        <p:spPr>
          <a:xfrm>
            <a:off x="4535828" y="77512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19671A-0E3C-4D46-AF9C-5E60A5047A67}"/>
              </a:ext>
            </a:extLst>
          </p:cNvPr>
          <p:cNvSpPr/>
          <p:nvPr/>
        </p:nvSpPr>
        <p:spPr>
          <a:xfrm>
            <a:off x="2783585" y="77512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F44AC46-BB8B-4339-A0E6-1898F2E1812B}"/>
              </a:ext>
            </a:extLst>
          </p:cNvPr>
          <p:cNvSpPr/>
          <p:nvPr/>
        </p:nvSpPr>
        <p:spPr>
          <a:xfrm>
            <a:off x="1918001" y="77512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D339410-BE0D-4C26-9527-1FE2281DAC3D}"/>
              </a:ext>
            </a:extLst>
          </p:cNvPr>
          <p:cNvSpPr/>
          <p:nvPr/>
        </p:nvSpPr>
        <p:spPr>
          <a:xfrm>
            <a:off x="1031342" y="77512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6402C86-F591-4F41-B4D0-D471871B59C4}"/>
              </a:ext>
            </a:extLst>
          </p:cNvPr>
          <p:cNvSpPr/>
          <p:nvPr/>
        </p:nvSpPr>
        <p:spPr>
          <a:xfrm>
            <a:off x="3662653" y="77512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1E31D0E-198C-412A-ADB3-702E2069FE90}"/>
              </a:ext>
            </a:extLst>
          </p:cNvPr>
          <p:cNvSpPr/>
          <p:nvPr/>
        </p:nvSpPr>
        <p:spPr>
          <a:xfrm>
            <a:off x="5414896" y="136078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76579EC-2584-4A52-B498-B55F5E8DDD42}"/>
              </a:ext>
            </a:extLst>
          </p:cNvPr>
          <p:cNvSpPr/>
          <p:nvPr/>
        </p:nvSpPr>
        <p:spPr>
          <a:xfrm>
            <a:off x="6304861" y="135620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45D5A8A2-D562-4D96-B25B-5DB053CEDCBC}"/>
              </a:ext>
            </a:extLst>
          </p:cNvPr>
          <p:cNvSpPr/>
          <p:nvPr/>
        </p:nvSpPr>
        <p:spPr>
          <a:xfrm>
            <a:off x="7191520" y="135620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AAC6C90-0343-481A-8ECD-048371741CAD}"/>
              </a:ext>
            </a:extLst>
          </p:cNvPr>
          <p:cNvSpPr/>
          <p:nvPr/>
        </p:nvSpPr>
        <p:spPr>
          <a:xfrm>
            <a:off x="4525378" y="136091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7ABD201B-9D3B-4B08-993B-11EE410F8852}"/>
              </a:ext>
            </a:extLst>
          </p:cNvPr>
          <p:cNvSpPr/>
          <p:nvPr/>
        </p:nvSpPr>
        <p:spPr>
          <a:xfrm>
            <a:off x="2773135" y="136091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541079C-C43B-4159-AB9C-8B0C289B4B39}"/>
              </a:ext>
            </a:extLst>
          </p:cNvPr>
          <p:cNvSpPr/>
          <p:nvPr/>
        </p:nvSpPr>
        <p:spPr>
          <a:xfrm>
            <a:off x="1907551" y="136091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1B64CACF-9504-49C9-867E-56BE3EC4EF35}"/>
              </a:ext>
            </a:extLst>
          </p:cNvPr>
          <p:cNvSpPr/>
          <p:nvPr/>
        </p:nvSpPr>
        <p:spPr>
          <a:xfrm>
            <a:off x="1020892" y="136091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133F6E8-F614-404A-9664-772C0A506B1F}"/>
              </a:ext>
            </a:extLst>
          </p:cNvPr>
          <p:cNvSpPr/>
          <p:nvPr/>
        </p:nvSpPr>
        <p:spPr>
          <a:xfrm>
            <a:off x="3652203" y="136091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F023D4B-4D63-4256-A193-6846C7E7398B}"/>
              </a:ext>
            </a:extLst>
          </p:cNvPr>
          <p:cNvSpPr/>
          <p:nvPr/>
        </p:nvSpPr>
        <p:spPr>
          <a:xfrm>
            <a:off x="5414449" y="195103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D661DB93-AA41-4FFB-BBCB-A12195796FF8}"/>
              </a:ext>
            </a:extLst>
          </p:cNvPr>
          <p:cNvSpPr/>
          <p:nvPr/>
        </p:nvSpPr>
        <p:spPr>
          <a:xfrm>
            <a:off x="6304414" y="194645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D4AD208-1B1F-4F26-A3E7-C0FB8B2B126E}"/>
              </a:ext>
            </a:extLst>
          </p:cNvPr>
          <p:cNvSpPr/>
          <p:nvPr/>
        </p:nvSpPr>
        <p:spPr>
          <a:xfrm>
            <a:off x="7191073" y="194645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DA38C857-BDD2-4A61-9267-8A14F19CD883}"/>
              </a:ext>
            </a:extLst>
          </p:cNvPr>
          <p:cNvSpPr/>
          <p:nvPr/>
        </p:nvSpPr>
        <p:spPr>
          <a:xfrm>
            <a:off x="4524931" y="195115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95E1230-1FEF-44C7-9B68-0D822D338FF6}"/>
              </a:ext>
            </a:extLst>
          </p:cNvPr>
          <p:cNvSpPr/>
          <p:nvPr/>
        </p:nvSpPr>
        <p:spPr>
          <a:xfrm>
            <a:off x="2772688" y="195116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A63CE627-2933-42AB-9F18-D162EE107440}"/>
              </a:ext>
            </a:extLst>
          </p:cNvPr>
          <p:cNvSpPr/>
          <p:nvPr/>
        </p:nvSpPr>
        <p:spPr>
          <a:xfrm>
            <a:off x="1907104" y="195116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E3D04BFE-63AA-476A-BD61-9A7C52331111}"/>
              </a:ext>
            </a:extLst>
          </p:cNvPr>
          <p:cNvSpPr/>
          <p:nvPr/>
        </p:nvSpPr>
        <p:spPr>
          <a:xfrm>
            <a:off x="1020445" y="195116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0011E9A-AAA7-47D1-BDFD-2C7B9936231E}"/>
              </a:ext>
            </a:extLst>
          </p:cNvPr>
          <p:cNvSpPr/>
          <p:nvPr/>
        </p:nvSpPr>
        <p:spPr>
          <a:xfrm>
            <a:off x="3651756" y="195115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8750637D-F93A-427E-86D4-72EA8D61060B}"/>
              </a:ext>
            </a:extLst>
          </p:cNvPr>
          <p:cNvSpPr/>
          <p:nvPr/>
        </p:nvSpPr>
        <p:spPr>
          <a:xfrm>
            <a:off x="5414449" y="252778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78C0C3D-9EE1-4A6C-A425-8655B1B6CE00}"/>
              </a:ext>
            </a:extLst>
          </p:cNvPr>
          <p:cNvSpPr/>
          <p:nvPr/>
        </p:nvSpPr>
        <p:spPr>
          <a:xfrm>
            <a:off x="6304414" y="252320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7BAA1AA1-6E79-4F95-BE1C-DA078A5E95BF}"/>
              </a:ext>
            </a:extLst>
          </p:cNvPr>
          <p:cNvSpPr/>
          <p:nvPr/>
        </p:nvSpPr>
        <p:spPr>
          <a:xfrm>
            <a:off x="7191073" y="252320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F027EEF8-7FB5-4D6E-BD52-42BF3F953D89}"/>
              </a:ext>
            </a:extLst>
          </p:cNvPr>
          <p:cNvSpPr/>
          <p:nvPr/>
        </p:nvSpPr>
        <p:spPr>
          <a:xfrm>
            <a:off x="4524931" y="252790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EB649FDE-A4F3-4176-B1B2-0F845F264D2D}"/>
              </a:ext>
            </a:extLst>
          </p:cNvPr>
          <p:cNvSpPr/>
          <p:nvPr/>
        </p:nvSpPr>
        <p:spPr>
          <a:xfrm>
            <a:off x="2772688" y="252790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18DA3DB6-D3A0-4150-A926-8BB38817B74A}"/>
              </a:ext>
            </a:extLst>
          </p:cNvPr>
          <p:cNvSpPr/>
          <p:nvPr/>
        </p:nvSpPr>
        <p:spPr>
          <a:xfrm>
            <a:off x="1907104" y="252790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A8704DA-13CA-4DF4-9F19-FB83E5C2D14A}"/>
              </a:ext>
            </a:extLst>
          </p:cNvPr>
          <p:cNvSpPr/>
          <p:nvPr/>
        </p:nvSpPr>
        <p:spPr>
          <a:xfrm>
            <a:off x="1020445" y="252790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052DC1C-D0B9-4BED-9D24-CF4016F7E39D}"/>
              </a:ext>
            </a:extLst>
          </p:cNvPr>
          <p:cNvSpPr/>
          <p:nvPr/>
        </p:nvSpPr>
        <p:spPr>
          <a:xfrm>
            <a:off x="3651756" y="252790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8A8F87F7-C0F7-4134-912A-7283E9F01C24}"/>
              </a:ext>
            </a:extLst>
          </p:cNvPr>
          <p:cNvSpPr/>
          <p:nvPr/>
        </p:nvSpPr>
        <p:spPr>
          <a:xfrm>
            <a:off x="5416468" y="311356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7E11081D-A5DB-43BB-81AE-5118C4F4FF93}"/>
              </a:ext>
            </a:extLst>
          </p:cNvPr>
          <p:cNvSpPr/>
          <p:nvPr/>
        </p:nvSpPr>
        <p:spPr>
          <a:xfrm>
            <a:off x="6306433" y="310898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015BB0A8-0613-482B-8011-58F6BA85ADCD}"/>
              </a:ext>
            </a:extLst>
          </p:cNvPr>
          <p:cNvSpPr/>
          <p:nvPr/>
        </p:nvSpPr>
        <p:spPr>
          <a:xfrm>
            <a:off x="7193092" y="310898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83866B90-C617-4E06-A00E-6D8EEBDF027A}"/>
              </a:ext>
            </a:extLst>
          </p:cNvPr>
          <p:cNvSpPr/>
          <p:nvPr/>
        </p:nvSpPr>
        <p:spPr>
          <a:xfrm>
            <a:off x="4526950" y="311368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6FAD32D5-11CC-4855-8DC8-77F9D555E232}"/>
              </a:ext>
            </a:extLst>
          </p:cNvPr>
          <p:cNvSpPr/>
          <p:nvPr/>
        </p:nvSpPr>
        <p:spPr>
          <a:xfrm>
            <a:off x="2774707" y="311369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200D2C3A-4EF5-404F-A0E4-B3F13F85D663}"/>
              </a:ext>
            </a:extLst>
          </p:cNvPr>
          <p:cNvSpPr/>
          <p:nvPr/>
        </p:nvSpPr>
        <p:spPr>
          <a:xfrm>
            <a:off x="1909123" y="311369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9427367D-6DE0-43BF-B0EA-F24E7ED91B6C}"/>
              </a:ext>
            </a:extLst>
          </p:cNvPr>
          <p:cNvSpPr/>
          <p:nvPr/>
        </p:nvSpPr>
        <p:spPr>
          <a:xfrm>
            <a:off x="1022464" y="311369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8A7F2EEA-6B63-480E-B5AA-5DC8B6E8D8FB}"/>
              </a:ext>
            </a:extLst>
          </p:cNvPr>
          <p:cNvSpPr/>
          <p:nvPr/>
        </p:nvSpPr>
        <p:spPr>
          <a:xfrm>
            <a:off x="3653775" y="311368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564C985B-34D0-468D-94A0-1A8F84B82122}"/>
              </a:ext>
            </a:extLst>
          </p:cNvPr>
          <p:cNvSpPr/>
          <p:nvPr/>
        </p:nvSpPr>
        <p:spPr>
          <a:xfrm>
            <a:off x="5416468" y="368559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68EC2A97-46FE-48C2-8CDA-520A69F63638}"/>
              </a:ext>
            </a:extLst>
          </p:cNvPr>
          <p:cNvSpPr/>
          <p:nvPr/>
        </p:nvSpPr>
        <p:spPr>
          <a:xfrm>
            <a:off x="6306433" y="368101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9ADCC81-DC98-48F3-83E3-604C0D6A3CB9}"/>
              </a:ext>
            </a:extLst>
          </p:cNvPr>
          <p:cNvSpPr/>
          <p:nvPr/>
        </p:nvSpPr>
        <p:spPr>
          <a:xfrm>
            <a:off x="7193092" y="368101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01B45CFB-2A4B-4AF0-A1D4-D5F4DA640CFA}"/>
              </a:ext>
            </a:extLst>
          </p:cNvPr>
          <p:cNvSpPr/>
          <p:nvPr/>
        </p:nvSpPr>
        <p:spPr>
          <a:xfrm>
            <a:off x="4526950" y="368571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4349A503-CF06-4DE9-BE00-C03CC183F6C8}"/>
              </a:ext>
            </a:extLst>
          </p:cNvPr>
          <p:cNvSpPr/>
          <p:nvPr/>
        </p:nvSpPr>
        <p:spPr>
          <a:xfrm>
            <a:off x="2774707" y="3685723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3CF59097-2CAA-4AA5-B020-696A3B74CCAF}"/>
              </a:ext>
            </a:extLst>
          </p:cNvPr>
          <p:cNvSpPr/>
          <p:nvPr/>
        </p:nvSpPr>
        <p:spPr>
          <a:xfrm>
            <a:off x="1909123" y="3685723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0E9D4384-52B1-460C-A843-EE46498B9B97}"/>
              </a:ext>
            </a:extLst>
          </p:cNvPr>
          <p:cNvSpPr/>
          <p:nvPr/>
        </p:nvSpPr>
        <p:spPr>
          <a:xfrm>
            <a:off x="1022464" y="368572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894F8C0E-07E0-4263-8A41-4F91D511E84D}"/>
              </a:ext>
            </a:extLst>
          </p:cNvPr>
          <p:cNvSpPr/>
          <p:nvPr/>
        </p:nvSpPr>
        <p:spPr>
          <a:xfrm>
            <a:off x="3653775" y="3685720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F9606289-827C-4962-B924-6399D67BE5C6}"/>
              </a:ext>
            </a:extLst>
          </p:cNvPr>
          <p:cNvSpPr/>
          <p:nvPr/>
        </p:nvSpPr>
        <p:spPr>
          <a:xfrm>
            <a:off x="5415181" y="4280720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24903DA9-1F67-49B4-858E-BFCDDBA82255}"/>
              </a:ext>
            </a:extLst>
          </p:cNvPr>
          <p:cNvSpPr/>
          <p:nvPr/>
        </p:nvSpPr>
        <p:spPr>
          <a:xfrm>
            <a:off x="6305146" y="4276140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45066907-D86D-4FF0-9F78-DFFB9074D719}"/>
              </a:ext>
            </a:extLst>
          </p:cNvPr>
          <p:cNvSpPr/>
          <p:nvPr/>
        </p:nvSpPr>
        <p:spPr>
          <a:xfrm>
            <a:off x="7191805" y="427613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0810454E-65C2-4881-9C64-6989CEA73489}"/>
              </a:ext>
            </a:extLst>
          </p:cNvPr>
          <p:cNvSpPr/>
          <p:nvPr/>
        </p:nvSpPr>
        <p:spPr>
          <a:xfrm>
            <a:off x="4525663" y="428084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5D85F9CC-B4A3-42CD-A4B1-411F6B6B390D}"/>
              </a:ext>
            </a:extLst>
          </p:cNvPr>
          <p:cNvSpPr/>
          <p:nvPr/>
        </p:nvSpPr>
        <p:spPr>
          <a:xfrm>
            <a:off x="2773420" y="428084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C50239DD-398D-4247-9589-1A9AE9D9A316}"/>
              </a:ext>
            </a:extLst>
          </p:cNvPr>
          <p:cNvSpPr/>
          <p:nvPr/>
        </p:nvSpPr>
        <p:spPr>
          <a:xfrm>
            <a:off x="1907836" y="428084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9415EEB9-839D-466C-9D9B-1D04B62DBD04}"/>
              </a:ext>
            </a:extLst>
          </p:cNvPr>
          <p:cNvSpPr/>
          <p:nvPr/>
        </p:nvSpPr>
        <p:spPr>
          <a:xfrm>
            <a:off x="1021177" y="428084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41680A1A-F8CE-4BE5-A5F4-0D99C706CA55}"/>
              </a:ext>
            </a:extLst>
          </p:cNvPr>
          <p:cNvSpPr/>
          <p:nvPr/>
        </p:nvSpPr>
        <p:spPr>
          <a:xfrm>
            <a:off x="3652488" y="4280843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</p:spTree>
    <p:extLst>
      <p:ext uri="{BB962C8B-B14F-4D97-AF65-F5344CB8AC3E}">
        <p14:creationId xmlns:p14="http://schemas.microsoft.com/office/powerpoint/2010/main" val="971453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1336</Words>
  <Application>Microsoft Office PowerPoint</Application>
  <PresentationFormat>寬螢幕</PresentationFormat>
  <Paragraphs>816</Paragraphs>
  <Slides>10</Slides>
  <Notes>0</Notes>
  <HiddenSlides>0</HiddenSlides>
  <MMClips>20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9" baseType="lpstr">
      <vt:lpstr>MS Gothic</vt:lpstr>
      <vt:lpstr>新細明體</vt:lpstr>
      <vt:lpstr>標楷體</vt:lpstr>
      <vt:lpstr>Arial</vt:lpstr>
      <vt:lpstr>Calibri</vt:lpstr>
      <vt:lpstr>Calibri Light</vt:lpstr>
      <vt:lpstr>MV Boli</vt:lpstr>
      <vt:lpstr>Office 佈景主題</vt:lpstr>
      <vt:lpstr>Image</vt:lpstr>
      <vt:lpstr>PowerPoint 簡報</vt:lpstr>
      <vt:lpstr>PowerPoint 簡報</vt:lpstr>
      <vt:lpstr>PowerPoint 簡報</vt:lpstr>
      <vt:lpstr>PowerPoint 簡報</vt:lpstr>
      <vt:lpstr>  課後練習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zad</cp:lastModifiedBy>
  <cp:revision>109</cp:revision>
  <cp:lastPrinted>2020-10-17T04:28:02Z</cp:lastPrinted>
  <dcterms:created xsi:type="dcterms:W3CDTF">2019-10-17T11:17:50Z</dcterms:created>
  <dcterms:modified xsi:type="dcterms:W3CDTF">2022-10-27T04:59:57Z</dcterms:modified>
</cp:coreProperties>
</file>