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9" r:id="rId4"/>
    <p:sldId id="277" r:id="rId5"/>
    <p:sldId id="280" r:id="rId6"/>
    <p:sldId id="278" r:id="rId7"/>
    <p:sldId id="281" r:id="rId8"/>
    <p:sldId id="300" r:id="rId9"/>
    <p:sldId id="282" r:id="rId10"/>
    <p:sldId id="299" r:id="rId11"/>
    <p:sldId id="286" r:id="rId12"/>
    <p:sldId id="287" r:id="rId13"/>
    <p:sldId id="295" r:id="rId14"/>
    <p:sldId id="289" r:id="rId15"/>
    <p:sldId id="291" r:id="rId16"/>
    <p:sldId id="294" r:id="rId17"/>
    <p:sldId id="290" r:id="rId18"/>
    <p:sldId id="293" r:id="rId19"/>
    <p:sldId id="298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21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80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86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92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15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021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59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04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459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36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81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0500F-7DFD-435D-8943-90C038B0AE58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54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2196042" y="253339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A321C1D-E8CC-44E1-B1F8-C1A83404AE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61" y="2047874"/>
            <a:ext cx="21907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4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822778" y="2060293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70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822778" y="2060293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63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190960" y="2060293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68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190960" y="2060293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2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65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ACAC8C2-52E0-4684-A415-AC71AFFD4EB9}"/>
              </a:ext>
            </a:extLst>
          </p:cNvPr>
          <p:cNvSpPr/>
          <p:nvPr/>
        </p:nvSpPr>
        <p:spPr>
          <a:xfrm>
            <a:off x="9604167" y="5530622"/>
            <a:ext cx="16209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8490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60522" y="5541181"/>
            <a:ext cx="541906" cy="5290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BAC0DB7-A937-4059-8EB2-EBC15447BD3F}"/>
              </a:ext>
            </a:extLst>
          </p:cNvPr>
          <p:cNvSpPr/>
          <p:nvPr/>
        </p:nvSpPr>
        <p:spPr>
          <a:xfrm>
            <a:off x="9604167" y="5530622"/>
            <a:ext cx="16209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2059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9407" y="2878610"/>
            <a:ext cx="1724266" cy="167663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BC9F1326-FD99-4B9A-AFDB-943170A7C1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73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68419" y="5529016"/>
            <a:ext cx="629987" cy="61498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9407" y="2878610"/>
            <a:ext cx="1724266" cy="167663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A5991272-3EFD-47F5-9041-AE5A9F941F8B}"/>
              </a:ext>
            </a:extLst>
          </p:cNvPr>
          <p:cNvSpPr/>
          <p:nvPr/>
        </p:nvSpPr>
        <p:spPr>
          <a:xfrm>
            <a:off x="9634625" y="5530622"/>
            <a:ext cx="15600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6090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500">
        <p159:morph option="byObject"/>
      </p:transition>
    </mc:Choice>
    <mc:Fallback xmlns="">
      <p:transition spd="slow" advClick="0" advTm="15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9407" y="2878610"/>
            <a:ext cx="1724266" cy="16766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9"/>
          <a:srcRect b="47403"/>
          <a:stretch/>
        </p:blipFill>
        <p:spPr>
          <a:xfrm>
            <a:off x="1859407" y="2878610"/>
            <a:ext cx="1705213" cy="1573317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8631" y="4837281"/>
            <a:ext cx="780529" cy="36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73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9407" y="2878610"/>
            <a:ext cx="1724266" cy="16766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9"/>
          <a:srcRect b="47403"/>
          <a:stretch/>
        </p:blipFill>
        <p:spPr>
          <a:xfrm>
            <a:off x="1859407" y="2878610"/>
            <a:ext cx="1705213" cy="1573317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12976225-DDE9-4D6D-AC61-9A074C6A290A}"/>
              </a:ext>
            </a:extLst>
          </p:cNvPr>
          <p:cNvSpPr/>
          <p:nvPr/>
        </p:nvSpPr>
        <p:spPr>
          <a:xfrm>
            <a:off x="9634625" y="5530622"/>
            <a:ext cx="15600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2777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9407" y="2345017"/>
            <a:ext cx="1041736" cy="501089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9407" y="2878610"/>
            <a:ext cx="1724266" cy="16766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11"/>
          <a:srcRect b="47403"/>
          <a:stretch/>
        </p:blipFill>
        <p:spPr>
          <a:xfrm>
            <a:off x="1859407" y="2878610"/>
            <a:ext cx="1705213" cy="1573317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050574" y="4771505"/>
            <a:ext cx="1028895" cy="478792"/>
          </a:xfrm>
          <a:prstGeom prst="rect">
            <a:avLst/>
          </a:prstGeom>
        </p:spPr>
      </p:pic>
      <p:pic>
        <p:nvPicPr>
          <p:cNvPr id="16" name="enter">
            <a:hlinkClick r:id="" action="ppaction://media"/>
            <a:extLst>
              <a:ext uri="{FF2B5EF4-FFF2-40B4-BE49-F238E27FC236}">
                <a16:creationId xmlns:a16="http://schemas.microsoft.com/office/drawing/2014/main" id="{7718B81E-ED8F-451A-B730-CFF5563E43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78830" y="4298320"/>
            <a:ext cx="609600" cy="6096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72FB41D3-C397-4835-A5F3-F2EBFD215E89}"/>
              </a:ext>
            </a:extLst>
          </p:cNvPr>
          <p:cNvSpPr/>
          <p:nvPr/>
        </p:nvSpPr>
        <p:spPr>
          <a:xfrm>
            <a:off x="9634625" y="5530622"/>
            <a:ext cx="15600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9784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3555" y="2319073"/>
            <a:ext cx="934788" cy="55297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64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3555" y="2319073"/>
            <a:ext cx="934788" cy="55297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4418127-AAD3-4F43-8B1F-08C47C977D24}"/>
              </a:ext>
            </a:extLst>
          </p:cNvPr>
          <p:cNvSpPr/>
          <p:nvPr/>
        </p:nvSpPr>
        <p:spPr>
          <a:xfrm>
            <a:off x="9634625" y="5530622"/>
            <a:ext cx="15600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5648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1701380" y="2087729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3555" y="2319073"/>
            <a:ext cx="934788" cy="55297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096298" y="4777859"/>
            <a:ext cx="983171" cy="45751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299077" y="1422352"/>
            <a:ext cx="4880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按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【Enter】</a:t>
            </a:r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確定打進字</a:t>
            </a:r>
          </a:p>
        </p:txBody>
      </p:sp>
      <p:pic>
        <p:nvPicPr>
          <p:cNvPr id="17" name="enter">
            <a:hlinkClick r:id="" action="ppaction://media"/>
            <a:extLst>
              <a:ext uri="{FF2B5EF4-FFF2-40B4-BE49-F238E27FC236}">
                <a16:creationId xmlns:a16="http://schemas.microsoft.com/office/drawing/2014/main" id="{81C2B4F4-BB8F-47C1-9271-C21849C9B2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32694" y="2415471"/>
            <a:ext cx="609600" cy="6096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EC707978-63EF-4763-856B-B5D4C3B2681E}"/>
              </a:ext>
            </a:extLst>
          </p:cNvPr>
          <p:cNvSpPr/>
          <p:nvPr/>
        </p:nvSpPr>
        <p:spPr>
          <a:xfrm>
            <a:off x="9634625" y="5530622"/>
            <a:ext cx="15600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8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次按</a:t>
            </a:r>
            <a:endParaRPr lang="zh-TW" alt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3765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500">
        <p159:morph option="byObject"/>
      </p:transition>
    </mc:Choice>
    <mc:Fallback xmlns="">
      <p:transition spd="slow" advClick="0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2744413" y="2104632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3555" y="2364089"/>
            <a:ext cx="934788" cy="52081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299077" y="1422352"/>
            <a:ext cx="48802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按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en-US" altLang="zh-TW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Enter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確定打進字</a:t>
            </a:r>
          </a:p>
        </p:txBody>
      </p:sp>
    </p:spTree>
    <p:extLst>
      <p:ext uri="{BB962C8B-B14F-4D97-AF65-F5344CB8AC3E}">
        <p14:creationId xmlns:p14="http://schemas.microsoft.com/office/powerpoint/2010/main" val="1346319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469" y="5577526"/>
            <a:ext cx="381053" cy="47631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1426" y="5620394"/>
            <a:ext cx="400106" cy="39058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7020" y="4828892"/>
            <a:ext cx="780529" cy="363216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3555" y="2364089"/>
            <a:ext cx="934788" cy="52081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186322" y="1422352"/>
            <a:ext cx="51057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按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en-US" altLang="zh-TW" sz="4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Enter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確定打進字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744413" y="2104632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176251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3125400" y="246643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0022" y="3988013"/>
            <a:ext cx="2587527" cy="120409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3555" y="2364089"/>
            <a:ext cx="934788" cy="520811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2744413" y="2104632"/>
            <a:ext cx="378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/>
              <a:t>I</a:t>
            </a:r>
            <a:endParaRPr lang="zh-TW" altLang="en-US" sz="60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6758247" y="43143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挑字</a:t>
            </a:r>
          </a:p>
        </p:txBody>
      </p:sp>
      <p:sp>
        <p:nvSpPr>
          <p:cNvPr id="18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6172202" y="4534592"/>
            <a:ext cx="257694" cy="58189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enter">
            <a:hlinkClick r:id="" action="ppaction://media"/>
            <a:extLst>
              <a:ext uri="{FF2B5EF4-FFF2-40B4-BE49-F238E27FC236}">
                <a16:creationId xmlns:a16="http://schemas.microsoft.com/office/drawing/2014/main" id="{D9C15104-D551-49EF-93D0-A7F63CA49A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67800" y="42116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26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65</Words>
  <Application>Microsoft Office PowerPoint</Application>
  <PresentationFormat>寬螢幕</PresentationFormat>
  <Paragraphs>29</Paragraphs>
  <Slides>19</Slides>
  <Notes>0</Notes>
  <HiddenSlides>0</HiddenSlides>
  <MMClips>3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5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ws</cp:lastModifiedBy>
  <cp:revision>56</cp:revision>
  <dcterms:created xsi:type="dcterms:W3CDTF">2019-11-11T02:35:27Z</dcterms:created>
  <dcterms:modified xsi:type="dcterms:W3CDTF">2022-11-08T03:07:28Z</dcterms:modified>
</cp:coreProperties>
</file>