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C181DA4-9D35-4EC7-A25E-C468322EB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9D98E3E-1A55-452E-B847-000BC41FAA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7B81D81-586C-4187-90A7-AB6B7DBFF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8B57C-93A8-41EA-B0DC-F7E38FDDF722}" type="datetimeFigureOut">
              <a:rPr lang="zh-TW" altLang="en-US" smtClean="0"/>
              <a:t>2022/11/18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ACFD7A8-0691-47CB-874E-C6B60C7BB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79FB2AB-9BFA-4A47-9712-66563487C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44F-D8D0-46BE-9E0F-0163407599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7622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8C2A40-A9A2-4D05-931F-08FA2D0C6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5A110E5-B574-4900-9718-567770BAA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337528D-EF2E-4F30-B46A-253C52CB5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8B57C-93A8-41EA-B0DC-F7E38FDDF722}" type="datetimeFigureOut">
              <a:rPr lang="zh-TW" altLang="en-US" smtClean="0"/>
              <a:t>2022/11/18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17EC2CD-E9C9-4519-84D8-3C0297B86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A63C7AD-BD31-4876-BD50-4B79AC6E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44F-D8D0-46BE-9E0F-0163407599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75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E2F40F-60F3-42DD-A8E3-E4C26E4A8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6B2CB10-AFC3-4366-A1D3-B22A1E07B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CD6B84A-C950-4FD1-88EF-80C9A04B8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8B57C-93A8-41EA-B0DC-F7E38FDDF722}" type="datetimeFigureOut">
              <a:rPr lang="zh-TW" altLang="en-US" smtClean="0"/>
              <a:t>2022/11/18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8DE0368-691F-4109-AA1E-7AC97EDCF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F0C153B-1E7D-4D50-A43D-C2A678A97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44F-D8D0-46BE-9E0F-0163407599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5251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43D0F39-AAA9-4164-B94A-3789BCDAA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237F656-4835-4F16-B7B6-4866E915C7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33DBDE3-7B3D-48D8-80D1-CE8220A2E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C028FFF-A62B-4CCE-8EF6-79B4EA677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8B57C-93A8-41EA-B0DC-F7E38FDDF722}" type="datetimeFigureOut">
              <a:rPr lang="zh-TW" altLang="en-US" smtClean="0"/>
              <a:t>2022/11/18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C2CB9D2-8475-44FD-B6B7-CE52E2A8A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E88DA8C-8366-49CB-A202-83B4C8B82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44F-D8D0-46BE-9E0F-0163407599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1701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7B8FD6F-8F4D-446A-962E-57F37E8C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41F1197-1AF9-4166-A4DA-8A7AC99D60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5A9F45C-E3F4-4268-9577-6D67AE9E8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4437A0A7-9FF2-44F5-912C-3930944395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E70C810-2E42-4D51-AEAF-11D72FFDEB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A476BA0-E81A-4AAB-A71D-B73FD5999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8B57C-93A8-41EA-B0DC-F7E38FDDF722}" type="datetimeFigureOut">
              <a:rPr lang="zh-TW" altLang="en-US" smtClean="0"/>
              <a:t>2022/11/18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61F08EB-20C2-48AC-919B-D3A64D403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BF8EA53-DB3B-405B-98BD-28AD63FDF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44F-D8D0-46BE-9E0F-0163407599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9931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527831-D566-4AD9-9D8C-4B57CB78D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1D429095-2078-44C9-BC82-5077D0841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8B57C-93A8-41EA-B0DC-F7E38FDDF722}" type="datetimeFigureOut">
              <a:rPr lang="zh-TW" altLang="en-US" smtClean="0"/>
              <a:t>2022/11/18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EC3F049-F610-4189-8EDA-175479452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75F0A70-3985-4CD5-A29B-24E9D495B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44F-D8D0-46BE-9E0F-0163407599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428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F64EF3F8-C03E-4EFD-8848-A9C7CCEDA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8B57C-93A8-41EA-B0DC-F7E38FDDF722}" type="datetimeFigureOut">
              <a:rPr lang="zh-TW" altLang="en-US" smtClean="0"/>
              <a:t>2022/11/18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A47E104-F482-4821-8AE2-21EA33111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9F47051-0BFE-434B-8695-7EA903C47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44F-D8D0-46BE-9E0F-0163407599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193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84EEFB-F889-484D-9AAB-FE341BF2B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5AF2981-B5B3-4928-9C09-FB5892216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6319973-B616-4DC7-BD52-173713D804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18F4FEF-AA9C-4148-85EB-FD9050480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8B57C-93A8-41EA-B0DC-F7E38FDDF722}" type="datetimeFigureOut">
              <a:rPr lang="zh-TW" altLang="en-US" smtClean="0"/>
              <a:t>2022/11/18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7A494D0-10ED-4E71-917D-9961D1263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5DFCF3D-65CF-45F9-8CCC-FA283D36B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44F-D8D0-46BE-9E0F-0163407599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891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CB28A7-B88A-4C8A-8CDF-0F7DB52C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BD0D63E0-E81B-45B2-BD39-22BF373BBE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C0D0931-9569-432D-89CA-D8817FCBA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3A7819F-8537-43C8-BB77-F08721B54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8B57C-93A8-41EA-B0DC-F7E38FDDF722}" type="datetimeFigureOut">
              <a:rPr lang="zh-TW" altLang="en-US" smtClean="0"/>
              <a:t>2022/11/18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AF84717-DC10-4E91-AF40-05394DA50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C2F4574-4F4F-4F2C-8F51-71B26072B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44F-D8D0-46BE-9E0F-0163407599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7992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6EAD380-FA5A-493E-A5DB-B5A6724B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93D4380-8560-4EEF-830F-757B9586D8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C360D6A-24AD-4682-82D5-5C734208D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8B57C-93A8-41EA-B0DC-F7E38FDDF722}" type="datetimeFigureOut">
              <a:rPr lang="zh-TW" altLang="en-US" smtClean="0"/>
              <a:t>2022/11/18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9E02D91-A809-4AB2-89C9-CBAF3DA04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E32CFF4-D62C-46B9-A9F5-EC10B2EAC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44F-D8D0-46BE-9E0F-0163407599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2206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535D3090-E8E8-4E7F-9B04-F61AF0E07E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BB3C8A2-4C9C-4E4A-BC86-0F38218B96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162EC60-5B00-45DB-9D98-F20C6B42F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8B57C-93A8-41EA-B0DC-F7E38FDDF722}" type="datetimeFigureOut">
              <a:rPr lang="zh-TW" altLang="en-US" smtClean="0"/>
              <a:t>2022/11/18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C00F53D-1DC0-4767-B837-1E06A189C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CA4DDF6-5937-4EB6-B381-5FA48C12A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44F-D8D0-46BE-9E0F-0163407599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222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F784D90-9440-4F31-81C8-0B21414A9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76D46FC-1CE8-460A-9C2E-6FE623FD7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F01C55B-7FD2-4D57-93D5-5AF59A71F6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8B57C-93A8-41EA-B0DC-F7E38FDDF722}" type="datetimeFigureOut">
              <a:rPr lang="zh-TW" altLang="en-US" smtClean="0"/>
              <a:t>2022/11/18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BA826B1-F817-4F8A-BF70-BEEB5C2542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E10E036-9C99-4802-9B14-A2377075C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5344F-D8D0-46BE-9E0F-0163407599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4097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A8C3618F-5FFE-4534-97FC-5D65E41101B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9233"/>
            <a:ext cx="12192000" cy="59687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9710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6918D613-1047-4DD7-8532-1FF71DA077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97622"/>
            <a:ext cx="12192000" cy="585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999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寬螢幕</PresentationFormat>
  <Paragraphs>0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ws</dc:creator>
  <cp:lastModifiedBy>ws</cp:lastModifiedBy>
  <cp:revision>1</cp:revision>
  <dcterms:created xsi:type="dcterms:W3CDTF">2022-11-18T00:34:24Z</dcterms:created>
  <dcterms:modified xsi:type="dcterms:W3CDTF">2022-11-18T00:37:47Z</dcterms:modified>
</cp:coreProperties>
</file>