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61" r:id="rId4"/>
    <p:sldId id="265" r:id="rId5"/>
    <p:sldId id="296" r:id="rId6"/>
    <p:sldId id="273" r:id="rId7"/>
    <p:sldId id="295" r:id="rId8"/>
    <p:sldId id="263" r:id="rId9"/>
    <p:sldId id="267" r:id="rId10"/>
    <p:sldId id="297" r:id="rId11"/>
    <p:sldId id="266" r:id="rId12"/>
    <p:sldId id="270" r:id="rId13"/>
  </p:sldIdLst>
  <p:sldSz cx="9144000" cy="5143500" type="screen16x9"/>
  <p:notesSz cx="6858000" cy="9144000"/>
  <p:embeddedFontLst>
    <p:embeddedFont>
      <p:font typeface="Dosis ExtraLight" panose="02020500000000000000" charset="0"/>
      <p:regular r:id="rId15"/>
      <p:bold r:id="rId16"/>
    </p:embeddedFont>
    <p:embeddedFont>
      <p:font typeface="微軟正黑體" panose="020B0604030504040204" pitchFamily="34" charset="-120"/>
      <p:regular r:id="rId17"/>
      <p:bold r:id="rId18"/>
    </p:embeddedFont>
    <p:embeddedFont>
      <p:font typeface="Pontano Sans" panose="02020500000000000000" charset="0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5688B0-4586-4F79-B386-ED4F693CF96F}">
  <a:tblStyle styleId="{EF5688B0-4586-4F79-B386-ED4F693CF9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2BCA17F-677F-49BD-A665-7EACDE12126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E25816-3E9F-4C04-88CA-2CD376872DCE}" type="doc">
      <dgm:prSet loTypeId="urn:microsoft.com/office/officeart/2008/layout/HexagonCluster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62B4B778-D56A-4D74-855D-E25832AD15B9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永續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BE5827F-47C7-4D89-82A5-07A8D8BB9A35}" type="parTrans" cxnId="{9B802CFE-C195-45D5-86D4-4626F7AF3E5C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4A3C7D8-92EF-4E32-AF52-DBEA1997692D}" type="sibTrans" cxnId="{9B802CFE-C195-45D5-86D4-4626F7AF3E5C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B3E9572-063A-47C0-9B03-97C3EAD11298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舒適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F7C84E1-2525-4F98-9FDF-DA8D30094D02}" type="parTrans" cxnId="{EB5C364A-66B6-4D75-9316-4A327D5942B0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D80BAAA-DE16-4EB9-AB1C-3783FB536CDC}" type="sibTrans" cxnId="{EB5C364A-66B6-4D75-9316-4A327D5942B0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49295EA-CB34-4F0D-913D-A1F7A37ABE78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安全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BA8AFD2-6B2E-449E-B09A-0590625FEF9E}" type="parTrans" cxnId="{DE2DFD16-960F-4F73-8687-9BC9ABAF1776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BD207FF-17DF-49AD-8A03-A728AADD8980}" type="sibTrans" cxnId="{DE2DFD16-960F-4F73-8687-9BC9ABAF1776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310EEBC-1018-4494-A4EB-00994BB5EF45}" type="pres">
      <dgm:prSet presAssocID="{49E25816-3E9F-4C04-88CA-2CD376872DCE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zh-TW" altLang="en-US"/>
        </a:p>
      </dgm:t>
    </dgm:pt>
    <dgm:pt modelId="{88D5CB92-57CA-431A-9B7E-666AE7B3928B}" type="pres">
      <dgm:prSet presAssocID="{62B4B778-D56A-4D74-855D-E25832AD15B9}" presName="text1" presStyleCnt="0"/>
      <dgm:spPr/>
    </dgm:pt>
    <dgm:pt modelId="{835FB41D-9143-4EF3-BC75-ADAD764B0115}" type="pres">
      <dgm:prSet presAssocID="{62B4B778-D56A-4D74-855D-E25832AD15B9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BE4CDF8-132B-4352-A6DA-4B8CBC82C8C5}" type="pres">
      <dgm:prSet presAssocID="{62B4B778-D56A-4D74-855D-E25832AD15B9}" presName="textaccent1" presStyleCnt="0"/>
      <dgm:spPr/>
    </dgm:pt>
    <dgm:pt modelId="{D41E955D-97DA-41FF-BD33-209A87397465}" type="pres">
      <dgm:prSet presAssocID="{62B4B778-D56A-4D74-855D-E25832AD15B9}" presName="accentRepeatNode" presStyleLbl="solidAlignAcc1" presStyleIdx="0" presStyleCnt="6"/>
      <dgm:spPr/>
    </dgm:pt>
    <dgm:pt modelId="{BDC4F338-93C4-4643-A13E-D401651DE802}" type="pres">
      <dgm:prSet presAssocID="{94A3C7D8-92EF-4E32-AF52-DBEA1997692D}" presName="image1" presStyleCnt="0"/>
      <dgm:spPr/>
    </dgm:pt>
    <dgm:pt modelId="{964F5EBC-11BE-4AA5-9119-3EC2319B6880}" type="pres">
      <dgm:prSet presAssocID="{94A3C7D8-92EF-4E32-AF52-DBEA1997692D}" presName="imageRepeatNode" presStyleLbl="alignAcc1" presStyleIdx="0" presStyleCnt="3"/>
      <dgm:spPr/>
      <dgm:t>
        <a:bodyPr/>
        <a:lstStyle/>
        <a:p>
          <a:endParaRPr lang="zh-TW" altLang="en-US"/>
        </a:p>
      </dgm:t>
    </dgm:pt>
    <dgm:pt modelId="{D004330D-6A24-4D25-BCF1-417E24B32585}" type="pres">
      <dgm:prSet presAssocID="{94A3C7D8-92EF-4E32-AF52-DBEA1997692D}" presName="imageaccent1" presStyleCnt="0"/>
      <dgm:spPr/>
    </dgm:pt>
    <dgm:pt modelId="{1CABDCD9-4C96-4AE5-B7B8-9834EA90A4E2}" type="pres">
      <dgm:prSet presAssocID="{94A3C7D8-92EF-4E32-AF52-DBEA1997692D}" presName="accentRepeatNode" presStyleLbl="solidAlignAcc1" presStyleIdx="1" presStyleCnt="6"/>
      <dgm:spPr/>
    </dgm:pt>
    <dgm:pt modelId="{EC81E271-AA8F-436E-A3FE-7D1986EEAF4C}" type="pres">
      <dgm:prSet presAssocID="{EB3E9572-063A-47C0-9B03-97C3EAD11298}" presName="text2" presStyleCnt="0"/>
      <dgm:spPr/>
    </dgm:pt>
    <dgm:pt modelId="{EA19D82E-3475-4C2E-A7C3-92F02791EF63}" type="pres">
      <dgm:prSet presAssocID="{EB3E9572-063A-47C0-9B03-97C3EAD11298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DEE065-B203-47BF-8E38-4344E116B3E4}" type="pres">
      <dgm:prSet presAssocID="{EB3E9572-063A-47C0-9B03-97C3EAD11298}" presName="textaccent2" presStyleCnt="0"/>
      <dgm:spPr/>
    </dgm:pt>
    <dgm:pt modelId="{8AFA67F7-EC3F-4409-AF05-79B39BE6C27A}" type="pres">
      <dgm:prSet presAssocID="{EB3E9572-063A-47C0-9B03-97C3EAD11298}" presName="accentRepeatNode" presStyleLbl="solidAlignAcc1" presStyleIdx="2" presStyleCnt="6"/>
      <dgm:spPr/>
    </dgm:pt>
    <dgm:pt modelId="{CE8ED988-4830-4B60-9ADB-4949110EE299}" type="pres">
      <dgm:prSet presAssocID="{AD80BAAA-DE16-4EB9-AB1C-3783FB536CDC}" presName="image2" presStyleCnt="0"/>
      <dgm:spPr/>
    </dgm:pt>
    <dgm:pt modelId="{940DC895-9CE8-4F79-A9D4-2B855F8E139B}" type="pres">
      <dgm:prSet presAssocID="{AD80BAAA-DE16-4EB9-AB1C-3783FB536CDC}" presName="imageRepeatNode" presStyleLbl="alignAcc1" presStyleIdx="1" presStyleCnt="3"/>
      <dgm:spPr/>
      <dgm:t>
        <a:bodyPr/>
        <a:lstStyle/>
        <a:p>
          <a:endParaRPr lang="zh-TW" altLang="en-US"/>
        </a:p>
      </dgm:t>
    </dgm:pt>
    <dgm:pt modelId="{F25A716D-9C17-41F0-B95C-683821388555}" type="pres">
      <dgm:prSet presAssocID="{AD80BAAA-DE16-4EB9-AB1C-3783FB536CDC}" presName="imageaccent2" presStyleCnt="0"/>
      <dgm:spPr/>
    </dgm:pt>
    <dgm:pt modelId="{D3CA36D0-960E-48C7-85B6-395C7395F9E5}" type="pres">
      <dgm:prSet presAssocID="{AD80BAAA-DE16-4EB9-AB1C-3783FB536CDC}" presName="accentRepeatNode" presStyleLbl="solidAlignAcc1" presStyleIdx="3" presStyleCnt="6"/>
      <dgm:spPr/>
    </dgm:pt>
    <dgm:pt modelId="{4D748E8E-6B43-4FFB-B78D-AD45DDC7A152}" type="pres">
      <dgm:prSet presAssocID="{649295EA-CB34-4F0D-913D-A1F7A37ABE78}" presName="text3" presStyleCnt="0"/>
      <dgm:spPr/>
    </dgm:pt>
    <dgm:pt modelId="{BA58F6DB-5FA2-42D5-9FAD-9C8AC5AC9CEB}" type="pres">
      <dgm:prSet presAssocID="{649295EA-CB34-4F0D-913D-A1F7A37ABE78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251D0BC-2D55-4548-9574-F515FB6609E4}" type="pres">
      <dgm:prSet presAssocID="{649295EA-CB34-4F0D-913D-A1F7A37ABE78}" presName="textaccent3" presStyleCnt="0"/>
      <dgm:spPr/>
    </dgm:pt>
    <dgm:pt modelId="{571126DC-C488-4359-B7ED-2A9FA0FAFA13}" type="pres">
      <dgm:prSet presAssocID="{649295EA-CB34-4F0D-913D-A1F7A37ABE78}" presName="accentRepeatNode" presStyleLbl="solidAlignAcc1" presStyleIdx="4" presStyleCnt="6"/>
      <dgm:spPr/>
    </dgm:pt>
    <dgm:pt modelId="{B5B852B6-E742-4CB3-9A30-AC3B18312838}" type="pres">
      <dgm:prSet presAssocID="{8BD207FF-17DF-49AD-8A03-A728AADD8980}" presName="image3" presStyleCnt="0"/>
      <dgm:spPr/>
    </dgm:pt>
    <dgm:pt modelId="{2F6CE84A-1737-4308-8584-8AEFF0114532}" type="pres">
      <dgm:prSet presAssocID="{8BD207FF-17DF-49AD-8A03-A728AADD8980}" presName="imageRepeatNode" presStyleLbl="alignAcc1" presStyleIdx="2" presStyleCnt="3"/>
      <dgm:spPr/>
      <dgm:t>
        <a:bodyPr/>
        <a:lstStyle/>
        <a:p>
          <a:endParaRPr lang="zh-TW" altLang="en-US"/>
        </a:p>
      </dgm:t>
    </dgm:pt>
    <dgm:pt modelId="{E5DD3394-9E39-4EE3-8084-179C73AB2C76}" type="pres">
      <dgm:prSet presAssocID="{8BD207FF-17DF-49AD-8A03-A728AADD8980}" presName="imageaccent3" presStyleCnt="0"/>
      <dgm:spPr/>
    </dgm:pt>
    <dgm:pt modelId="{1AA4B878-9FCA-4066-AE76-8E61B42292E4}" type="pres">
      <dgm:prSet presAssocID="{8BD207FF-17DF-49AD-8A03-A728AADD8980}" presName="accentRepeatNode" presStyleLbl="solidAlignAcc1" presStyleIdx="5" presStyleCnt="6"/>
      <dgm:spPr/>
    </dgm:pt>
  </dgm:ptLst>
  <dgm:cxnLst>
    <dgm:cxn modelId="{1E8BD061-F381-4251-850F-4CE3E8B6C214}" type="presOf" srcId="{AD80BAAA-DE16-4EB9-AB1C-3783FB536CDC}" destId="{940DC895-9CE8-4F79-A9D4-2B855F8E139B}" srcOrd="0" destOrd="0" presId="urn:microsoft.com/office/officeart/2008/layout/HexagonCluster"/>
    <dgm:cxn modelId="{D920562E-A998-4F51-8A9D-53011C00C97B}" type="presOf" srcId="{94A3C7D8-92EF-4E32-AF52-DBEA1997692D}" destId="{964F5EBC-11BE-4AA5-9119-3EC2319B6880}" srcOrd="0" destOrd="0" presId="urn:microsoft.com/office/officeart/2008/layout/HexagonCluster"/>
    <dgm:cxn modelId="{6BF77F77-990E-4D24-8856-870887DE5FCB}" type="presOf" srcId="{EB3E9572-063A-47C0-9B03-97C3EAD11298}" destId="{EA19D82E-3475-4C2E-A7C3-92F02791EF63}" srcOrd="0" destOrd="0" presId="urn:microsoft.com/office/officeart/2008/layout/HexagonCluster"/>
    <dgm:cxn modelId="{EB5C364A-66B6-4D75-9316-4A327D5942B0}" srcId="{49E25816-3E9F-4C04-88CA-2CD376872DCE}" destId="{EB3E9572-063A-47C0-9B03-97C3EAD11298}" srcOrd="1" destOrd="0" parTransId="{2F7C84E1-2525-4F98-9FDF-DA8D30094D02}" sibTransId="{AD80BAAA-DE16-4EB9-AB1C-3783FB536CDC}"/>
    <dgm:cxn modelId="{DE2DFD16-960F-4F73-8687-9BC9ABAF1776}" srcId="{49E25816-3E9F-4C04-88CA-2CD376872DCE}" destId="{649295EA-CB34-4F0D-913D-A1F7A37ABE78}" srcOrd="2" destOrd="0" parTransId="{BBA8AFD2-6B2E-449E-B09A-0590625FEF9E}" sibTransId="{8BD207FF-17DF-49AD-8A03-A728AADD8980}"/>
    <dgm:cxn modelId="{03715385-CF4D-41D9-8C5C-D977E82171C1}" type="presOf" srcId="{49E25816-3E9F-4C04-88CA-2CD376872DCE}" destId="{F310EEBC-1018-4494-A4EB-00994BB5EF45}" srcOrd="0" destOrd="0" presId="urn:microsoft.com/office/officeart/2008/layout/HexagonCluster"/>
    <dgm:cxn modelId="{9B802CFE-C195-45D5-86D4-4626F7AF3E5C}" srcId="{49E25816-3E9F-4C04-88CA-2CD376872DCE}" destId="{62B4B778-D56A-4D74-855D-E25832AD15B9}" srcOrd="0" destOrd="0" parTransId="{ABE5827F-47C7-4D89-82A5-07A8D8BB9A35}" sibTransId="{94A3C7D8-92EF-4E32-AF52-DBEA1997692D}"/>
    <dgm:cxn modelId="{FDE27D91-152A-4ACE-B546-03781FC2EA8A}" type="presOf" srcId="{62B4B778-D56A-4D74-855D-E25832AD15B9}" destId="{835FB41D-9143-4EF3-BC75-ADAD764B0115}" srcOrd="0" destOrd="0" presId="urn:microsoft.com/office/officeart/2008/layout/HexagonCluster"/>
    <dgm:cxn modelId="{6A979ED6-D378-482D-A564-F3264BC61E8E}" type="presOf" srcId="{649295EA-CB34-4F0D-913D-A1F7A37ABE78}" destId="{BA58F6DB-5FA2-42D5-9FAD-9C8AC5AC9CEB}" srcOrd="0" destOrd="0" presId="urn:microsoft.com/office/officeart/2008/layout/HexagonCluster"/>
    <dgm:cxn modelId="{A35CCE14-216C-41F6-BFE1-1AC764BB7313}" type="presOf" srcId="{8BD207FF-17DF-49AD-8A03-A728AADD8980}" destId="{2F6CE84A-1737-4308-8584-8AEFF0114532}" srcOrd="0" destOrd="0" presId="urn:microsoft.com/office/officeart/2008/layout/HexagonCluster"/>
    <dgm:cxn modelId="{10FADA4A-4BD9-4401-83A8-D854D0885BFB}" type="presParOf" srcId="{F310EEBC-1018-4494-A4EB-00994BB5EF45}" destId="{88D5CB92-57CA-431A-9B7E-666AE7B3928B}" srcOrd="0" destOrd="0" presId="urn:microsoft.com/office/officeart/2008/layout/HexagonCluster"/>
    <dgm:cxn modelId="{0C9724AC-0CA2-4E94-A1F3-1B4AE57A4ED4}" type="presParOf" srcId="{88D5CB92-57CA-431A-9B7E-666AE7B3928B}" destId="{835FB41D-9143-4EF3-BC75-ADAD764B0115}" srcOrd="0" destOrd="0" presId="urn:microsoft.com/office/officeart/2008/layout/HexagonCluster"/>
    <dgm:cxn modelId="{3CE71F5B-90BE-47D9-B878-7E5AD75205E7}" type="presParOf" srcId="{F310EEBC-1018-4494-A4EB-00994BB5EF45}" destId="{6BE4CDF8-132B-4352-A6DA-4B8CBC82C8C5}" srcOrd="1" destOrd="0" presId="urn:microsoft.com/office/officeart/2008/layout/HexagonCluster"/>
    <dgm:cxn modelId="{1D53E105-11E8-4845-B384-B6CE2BC0F44E}" type="presParOf" srcId="{6BE4CDF8-132B-4352-A6DA-4B8CBC82C8C5}" destId="{D41E955D-97DA-41FF-BD33-209A87397465}" srcOrd="0" destOrd="0" presId="urn:microsoft.com/office/officeart/2008/layout/HexagonCluster"/>
    <dgm:cxn modelId="{E9DA5A16-002D-4CAA-A7C2-4B0574126DBA}" type="presParOf" srcId="{F310EEBC-1018-4494-A4EB-00994BB5EF45}" destId="{BDC4F338-93C4-4643-A13E-D401651DE802}" srcOrd="2" destOrd="0" presId="urn:microsoft.com/office/officeart/2008/layout/HexagonCluster"/>
    <dgm:cxn modelId="{274ADC95-AE55-436A-A168-F30F434C76E1}" type="presParOf" srcId="{BDC4F338-93C4-4643-A13E-D401651DE802}" destId="{964F5EBC-11BE-4AA5-9119-3EC2319B6880}" srcOrd="0" destOrd="0" presId="urn:microsoft.com/office/officeart/2008/layout/HexagonCluster"/>
    <dgm:cxn modelId="{87F2A4B1-18DE-4A8C-B939-B2F5279FFBE5}" type="presParOf" srcId="{F310EEBC-1018-4494-A4EB-00994BB5EF45}" destId="{D004330D-6A24-4D25-BCF1-417E24B32585}" srcOrd="3" destOrd="0" presId="urn:microsoft.com/office/officeart/2008/layout/HexagonCluster"/>
    <dgm:cxn modelId="{4274AFD4-E2DD-4E09-BD9E-74DF6EA45E6B}" type="presParOf" srcId="{D004330D-6A24-4D25-BCF1-417E24B32585}" destId="{1CABDCD9-4C96-4AE5-B7B8-9834EA90A4E2}" srcOrd="0" destOrd="0" presId="urn:microsoft.com/office/officeart/2008/layout/HexagonCluster"/>
    <dgm:cxn modelId="{B36C8446-40A1-4B46-8B70-49A592AE84EE}" type="presParOf" srcId="{F310EEBC-1018-4494-A4EB-00994BB5EF45}" destId="{EC81E271-AA8F-436E-A3FE-7D1986EEAF4C}" srcOrd="4" destOrd="0" presId="urn:microsoft.com/office/officeart/2008/layout/HexagonCluster"/>
    <dgm:cxn modelId="{91007108-6B0D-40D8-858B-5F020D5B44F3}" type="presParOf" srcId="{EC81E271-AA8F-436E-A3FE-7D1986EEAF4C}" destId="{EA19D82E-3475-4C2E-A7C3-92F02791EF63}" srcOrd="0" destOrd="0" presId="urn:microsoft.com/office/officeart/2008/layout/HexagonCluster"/>
    <dgm:cxn modelId="{B902394A-4ED5-4F09-A7B1-92FF4033FC9C}" type="presParOf" srcId="{F310EEBC-1018-4494-A4EB-00994BB5EF45}" destId="{4BDEE065-B203-47BF-8E38-4344E116B3E4}" srcOrd="5" destOrd="0" presId="urn:microsoft.com/office/officeart/2008/layout/HexagonCluster"/>
    <dgm:cxn modelId="{56FC87C2-3AB0-437D-B843-0D86861CBD42}" type="presParOf" srcId="{4BDEE065-B203-47BF-8E38-4344E116B3E4}" destId="{8AFA67F7-EC3F-4409-AF05-79B39BE6C27A}" srcOrd="0" destOrd="0" presId="urn:microsoft.com/office/officeart/2008/layout/HexagonCluster"/>
    <dgm:cxn modelId="{6A63CF00-54D3-46B7-BA5A-A16F4BB311A9}" type="presParOf" srcId="{F310EEBC-1018-4494-A4EB-00994BB5EF45}" destId="{CE8ED988-4830-4B60-9ADB-4949110EE299}" srcOrd="6" destOrd="0" presId="urn:microsoft.com/office/officeart/2008/layout/HexagonCluster"/>
    <dgm:cxn modelId="{90ED2745-E35A-42E9-9BA0-032B8F88232E}" type="presParOf" srcId="{CE8ED988-4830-4B60-9ADB-4949110EE299}" destId="{940DC895-9CE8-4F79-A9D4-2B855F8E139B}" srcOrd="0" destOrd="0" presId="urn:microsoft.com/office/officeart/2008/layout/HexagonCluster"/>
    <dgm:cxn modelId="{AD6A3C4D-D233-4F9F-BD75-8719105F4448}" type="presParOf" srcId="{F310EEBC-1018-4494-A4EB-00994BB5EF45}" destId="{F25A716D-9C17-41F0-B95C-683821388555}" srcOrd="7" destOrd="0" presId="urn:microsoft.com/office/officeart/2008/layout/HexagonCluster"/>
    <dgm:cxn modelId="{342D0B76-9E62-448E-831D-1722DB423113}" type="presParOf" srcId="{F25A716D-9C17-41F0-B95C-683821388555}" destId="{D3CA36D0-960E-48C7-85B6-395C7395F9E5}" srcOrd="0" destOrd="0" presId="urn:microsoft.com/office/officeart/2008/layout/HexagonCluster"/>
    <dgm:cxn modelId="{D6002B17-D551-4DCF-9884-F6D3DCF57DFE}" type="presParOf" srcId="{F310EEBC-1018-4494-A4EB-00994BB5EF45}" destId="{4D748E8E-6B43-4FFB-B78D-AD45DDC7A152}" srcOrd="8" destOrd="0" presId="urn:microsoft.com/office/officeart/2008/layout/HexagonCluster"/>
    <dgm:cxn modelId="{44F617E5-9023-4F93-B62B-E8F7A9DAA80B}" type="presParOf" srcId="{4D748E8E-6B43-4FFB-B78D-AD45DDC7A152}" destId="{BA58F6DB-5FA2-42D5-9FAD-9C8AC5AC9CEB}" srcOrd="0" destOrd="0" presId="urn:microsoft.com/office/officeart/2008/layout/HexagonCluster"/>
    <dgm:cxn modelId="{9DD79167-4460-4501-AB84-CCBF99747F6B}" type="presParOf" srcId="{F310EEBC-1018-4494-A4EB-00994BB5EF45}" destId="{E251D0BC-2D55-4548-9574-F515FB6609E4}" srcOrd="9" destOrd="0" presId="urn:microsoft.com/office/officeart/2008/layout/HexagonCluster"/>
    <dgm:cxn modelId="{43E56A3A-402C-4381-9E08-D8CA0738C25A}" type="presParOf" srcId="{E251D0BC-2D55-4548-9574-F515FB6609E4}" destId="{571126DC-C488-4359-B7ED-2A9FA0FAFA13}" srcOrd="0" destOrd="0" presId="urn:microsoft.com/office/officeart/2008/layout/HexagonCluster"/>
    <dgm:cxn modelId="{8BAEDE19-DB58-4E08-92C8-1251DB390AAD}" type="presParOf" srcId="{F310EEBC-1018-4494-A4EB-00994BB5EF45}" destId="{B5B852B6-E742-4CB3-9A30-AC3B18312838}" srcOrd="10" destOrd="0" presId="urn:microsoft.com/office/officeart/2008/layout/HexagonCluster"/>
    <dgm:cxn modelId="{0D86FFF0-8B2C-421E-B565-A94B33D20D67}" type="presParOf" srcId="{B5B852B6-E742-4CB3-9A30-AC3B18312838}" destId="{2F6CE84A-1737-4308-8584-8AEFF0114532}" srcOrd="0" destOrd="0" presId="urn:microsoft.com/office/officeart/2008/layout/HexagonCluster"/>
    <dgm:cxn modelId="{C014E13A-6F41-4BD8-BB82-6301F247E5F7}" type="presParOf" srcId="{F310EEBC-1018-4494-A4EB-00994BB5EF45}" destId="{E5DD3394-9E39-4EE3-8084-179C73AB2C76}" srcOrd="11" destOrd="0" presId="urn:microsoft.com/office/officeart/2008/layout/HexagonCluster"/>
    <dgm:cxn modelId="{05905409-7E0A-4E6D-A976-B5A20396A8E2}" type="presParOf" srcId="{E5DD3394-9E39-4EE3-8084-179C73AB2C76}" destId="{1AA4B878-9FCA-4066-AE76-8E61B42292E4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FB41D-9143-4EF3-BC75-ADAD764B0115}">
      <dsp:nvSpPr>
        <dsp:cNvPr id="0" name=""/>
        <dsp:cNvSpPr/>
      </dsp:nvSpPr>
      <dsp:spPr>
        <a:xfrm>
          <a:off x="1846169" y="1909788"/>
          <a:ext cx="1349009" cy="116308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永續</a:t>
          </a:r>
          <a:endParaRPr lang="zh-TW" altLang="en-US" sz="35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55510" y="2090276"/>
        <a:ext cx="930327" cy="802105"/>
      </dsp:txXfrm>
    </dsp:sp>
    <dsp:sp modelId="{D41E955D-97DA-41FF-BD33-209A87397465}">
      <dsp:nvSpPr>
        <dsp:cNvPr id="0" name=""/>
        <dsp:cNvSpPr/>
      </dsp:nvSpPr>
      <dsp:spPr>
        <a:xfrm>
          <a:off x="1881214" y="2423265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4F5EBC-11BE-4AA5-9119-3EC2319B6880}">
      <dsp:nvSpPr>
        <dsp:cNvPr id="0" name=""/>
        <dsp:cNvSpPr/>
      </dsp:nvSpPr>
      <dsp:spPr>
        <a:xfrm>
          <a:off x="693030" y="1285074"/>
          <a:ext cx="1349009" cy="116308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ABDCD9-4C96-4AE5-B7B8-9834EA90A4E2}">
      <dsp:nvSpPr>
        <dsp:cNvPr id="0" name=""/>
        <dsp:cNvSpPr/>
      </dsp:nvSpPr>
      <dsp:spPr>
        <a:xfrm>
          <a:off x="1611413" y="2294512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1883"/>
              <a:satOff val="-101"/>
              <a:lumOff val="5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19D82E-3475-4C2E-A7C3-92F02791EF63}">
      <dsp:nvSpPr>
        <dsp:cNvPr id="0" name=""/>
        <dsp:cNvSpPr/>
      </dsp:nvSpPr>
      <dsp:spPr>
        <a:xfrm>
          <a:off x="2995467" y="1271246"/>
          <a:ext cx="1349009" cy="116308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4708"/>
            <a:satOff val="-252"/>
            <a:lumOff val="13137"/>
            <a:alphaOff val="0"/>
          </a:schemeClr>
        </a:solidFill>
        <a:ln w="25400" cap="flat" cmpd="sng" algn="ctr">
          <a:solidFill>
            <a:schemeClr val="accent5">
              <a:hueOff val="4708"/>
              <a:satOff val="-252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舒適</a:t>
          </a:r>
          <a:endParaRPr lang="zh-TW" altLang="en-US" sz="35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204808" y="1451734"/>
        <a:ext cx="930327" cy="802105"/>
      </dsp:txXfrm>
    </dsp:sp>
    <dsp:sp modelId="{8AFA67F7-EC3F-4409-AF05-79B39BE6C27A}">
      <dsp:nvSpPr>
        <dsp:cNvPr id="0" name=""/>
        <dsp:cNvSpPr/>
      </dsp:nvSpPr>
      <dsp:spPr>
        <a:xfrm>
          <a:off x="3917690" y="2279454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3766"/>
              <a:satOff val="-202"/>
              <a:lumOff val="10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DC895-9CE8-4F79-A9D4-2B855F8E139B}">
      <dsp:nvSpPr>
        <dsp:cNvPr id="0" name=""/>
        <dsp:cNvSpPr/>
      </dsp:nvSpPr>
      <dsp:spPr>
        <a:xfrm>
          <a:off x="4144766" y="1909788"/>
          <a:ext cx="1349009" cy="116308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accent5">
              <a:hueOff val="4708"/>
              <a:satOff val="-252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CA36D0-960E-48C7-85B6-395C7395F9E5}">
      <dsp:nvSpPr>
        <dsp:cNvPr id="0" name=""/>
        <dsp:cNvSpPr/>
      </dsp:nvSpPr>
      <dsp:spPr>
        <a:xfrm>
          <a:off x="4179811" y="2423265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5649"/>
              <a:satOff val="-302"/>
              <a:lumOff val="157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58F6DB-5FA2-42D5-9FAD-9C8AC5AC9CEB}">
      <dsp:nvSpPr>
        <dsp:cNvPr id="0" name=""/>
        <dsp:cNvSpPr/>
      </dsp:nvSpPr>
      <dsp:spPr>
        <a:xfrm>
          <a:off x="1846169" y="635469"/>
          <a:ext cx="1349009" cy="116308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9415"/>
            <a:satOff val="-504"/>
            <a:lumOff val="26274"/>
            <a:alphaOff val="0"/>
          </a:schemeClr>
        </a:solidFill>
        <a:ln w="25400" cap="flat" cmpd="sng" algn="ctr">
          <a:solidFill>
            <a:schemeClr val="accent5">
              <a:hueOff val="9415"/>
              <a:satOff val="-504"/>
              <a:lumOff val="2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安全</a:t>
          </a:r>
          <a:endParaRPr lang="zh-TW" altLang="en-US" sz="35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55510" y="815957"/>
        <a:ext cx="930327" cy="802105"/>
      </dsp:txXfrm>
    </dsp:sp>
    <dsp:sp modelId="{571126DC-C488-4359-B7ED-2A9FA0FAFA13}">
      <dsp:nvSpPr>
        <dsp:cNvPr id="0" name=""/>
        <dsp:cNvSpPr/>
      </dsp:nvSpPr>
      <dsp:spPr>
        <a:xfrm>
          <a:off x="2760711" y="660667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7532"/>
              <a:satOff val="-403"/>
              <a:lumOff val="210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6CE84A-1737-4308-8584-8AEFF0114532}">
      <dsp:nvSpPr>
        <dsp:cNvPr id="0" name=""/>
        <dsp:cNvSpPr/>
      </dsp:nvSpPr>
      <dsp:spPr>
        <a:xfrm>
          <a:off x="2995467" y="0"/>
          <a:ext cx="1349009" cy="116308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  <a:ln w="25400" cap="flat" cmpd="sng" algn="ctr">
          <a:solidFill>
            <a:schemeClr val="accent5">
              <a:hueOff val="9415"/>
              <a:satOff val="-504"/>
              <a:lumOff val="2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4B878-9FCA-4066-AE76-8E61B42292E4}">
      <dsp:nvSpPr>
        <dsp:cNvPr id="0" name=""/>
        <dsp:cNvSpPr/>
      </dsp:nvSpPr>
      <dsp:spPr>
        <a:xfrm>
          <a:off x="3035313" y="510710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9415"/>
              <a:satOff val="-504"/>
              <a:lumOff val="2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6997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1244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7903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9675" y="4677"/>
                </a:moveTo>
                <a:lnTo>
                  <a:pt x="49730" y="5469"/>
                </a:lnTo>
                <a:lnTo>
                  <a:pt x="49748" y="6408"/>
                </a:lnTo>
                <a:lnTo>
                  <a:pt x="49785" y="7660"/>
                </a:lnTo>
                <a:lnTo>
                  <a:pt x="49785" y="9169"/>
                </a:lnTo>
                <a:lnTo>
                  <a:pt x="49730" y="10900"/>
                </a:lnTo>
                <a:lnTo>
                  <a:pt x="49693" y="11858"/>
                </a:lnTo>
                <a:lnTo>
                  <a:pt x="49638" y="12833"/>
                </a:lnTo>
                <a:lnTo>
                  <a:pt x="49583" y="13846"/>
                </a:lnTo>
                <a:lnTo>
                  <a:pt x="49491" y="14895"/>
                </a:lnTo>
                <a:lnTo>
                  <a:pt x="49380" y="15982"/>
                </a:lnTo>
                <a:lnTo>
                  <a:pt x="49251" y="17086"/>
                </a:lnTo>
                <a:lnTo>
                  <a:pt x="49086" y="18191"/>
                </a:lnTo>
                <a:lnTo>
                  <a:pt x="48920" y="19314"/>
                </a:lnTo>
                <a:lnTo>
                  <a:pt x="48699" y="20456"/>
                </a:lnTo>
                <a:lnTo>
                  <a:pt x="48478" y="21597"/>
                </a:lnTo>
                <a:lnTo>
                  <a:pt x="48202" y="22720"/>
                </a:lnTo>
                <a:lnTo>
                  <a:pt x="47907" y="23844"/>
                </a:lnTo>
                <a:lnTo>
                  <a:pt x="47576" y="24948"/>
                </a:lnTo>
                <a:lnTo>
                  <a:pt x="47208" y="26053"/>
                </a:lnTo>
                <a:lnTo>
                  <a:pt x="47005" y="26587"/>
                </a:lnTo>
                <a:lnTo>
                  <a:pt x="46803" y="27121"/>
                </a:lnTo>
                <a:lnTo>
                  <a:pt x="46582" y="27636"/>
                </a:lnTo>
                <a:lnTo>
                  <a:pt x="46361" y="28152"/>
                </a:lnTo>
                <a:lnTo>
                  <a:pt x="46121" y="28667"/>
                </a:lnTo>
                <a:lnTo>
                  <a:pt x="45882" y="29165"/>
                </a:lnTo>
                <a:lnTo>
                  <a:pt x="45624" y="29643"/>
                </a:lnTo>
                <a:lnTo>
                  <a:pt x="45348" y="30122"/>
                </a:lnTo>
                <a:lnTo>
                  <a:pt x="45072" y="30601"/>
                </a:lnTo>
                <a:lnTo>
                  <a:pt x="44777" y="31061"/>
                </a:lnTo>
                <a:lnTo>
                  <a:pt x="44483" y="31503"/>
                </a:lnTo>
                <a:lnTo>
                  <a:pt x="44170" y="31926"/>
                </a:lnTo>
                <a:lnTo>
                  <a:pt x="43838" y="32350"/>
                </a:lnTo>
                <a:lnTo>
                  <a:pt x="43507" y="32736"/>
                </a:lnTo>
                <a:lnTo>
                  <a:pt x="43157" y="33123"/>
                </a:lnTo>
                <a:lnTo>
                  <a:pt x="42826" y="33491"/>
                </a:lnTo>
                <a:lnTo>
                  <a:pt x="42457" y="33841"/>
                </a:lnTo>
                <a:lnTo>
                  <a:pt x="42108" y="34154"/>
                </a:lnTo>
                <a:lnTo>
                  <a:pt x="41739" y="34467"/>
                </a:lnTo>
                <a:lnTo>
                  <a:pt x="41371" y="34780"/>
                </a:lnTo>
                <a:lnTo>
                  <a:pt x="41003" y="35056"/>
                </a:lnTo>
                <a:lnTo>
                  <a:pt x="40616" y="35314"/>
                </a:lnTo>
                <a:lnTo>
                  <a:pt x="40230" y="35572"/>
                </a:lnTo>
                <a:lnTo>
                  <a:pt x="39843" y="35811"/>
                </a:lnTo>
                <a:lnTo>
                  <a:pt x="39456" y="36032"/>
                </a:lnTo>
                <a:lnTo>
                  <a:pt x="39051" y="36253"/>
                </a:lnTo>
                <a:lnTo>
                  <a:pt x="38665" y="36437"/>
                </a:lnTo>
                <a:lnTo>
                  <a:pt x="38260" y="36621"/>
                </a:lnTo>
                <a:lnTo>
                  <a:pt x="37873" y="36805"/>
                </a:lnTo>
                <a:lnTo>
                  <a:pt x="37468" y="36953"/>
                </a:lnTo>
                <a:lnTo>
                  <a:pt x="36658" y="37247"/>
                </a:lnTo>
                <a:lnTo>
                  <a:pt x="35866" y="37487"/>
                </a:lnTo>
                <a:lnTo>
                  <a:pt x="35056" y="37689"/>
                </a:lnTo>
                <a:lnTo>
                  <a:pt x="34264" y="37836"/>
                </a:lnTo>
                <a:lnTo>
                  <a:pt x="33491" y="37965"/>
                </a:lnTo>
                <a:lnTo>
                  <a:pt x="32718" y="38057"/>
                </a:lnTo>
                <a:lnTo>
                  <a:pt x="31963" y="38131"/>
                </a:lnTo>
                <a:lnTo>
                  <a:pt x="31226" y="38168"/>
                </a:lnTo>
                <a:lnTo>
                  <a:pt x="30527" y="38186"/>
                </a:lnTo>
                <a:lnTo>
                  <a:pt x="29845" y="38168"/>
                </a:lnTo>
                <a:lnTo>
                  <a:pt x="29201" y="38149"/>
                </a:lnTo>
                <a:lnTo>
                  <a:pt x="28575" y="38113"/>
                </a:lnTo>
                <a:lnTo>
                  <a:pt x="27986" y="38057"/>
                </a:lnTo>
                <a:lnTo>
                  <a:pt x="27452" y="37984"/>
                </a:lnTo>
                <a:lnTo>
                  <a:pt x="26955" y="37928"/>
                </a:lnTo>
                <a:lnTo>
                  <a:pt x="26089" y="37781"/>
                </a:lnTo>
                <a:lnTo>
                  <a:pt x="25445" y="37652"/>
                </a:lnTo>
                <a:lnTo>
                  <a:pt x="25040" y="37560"/>
                </a:lnTo>
                <a:lnTo>
                  <a:pt x="24911" y="37523"/>
                </a:lnTo>
                <a:lnTo>
                  <a:pt x="24837" y="37395"/>
                </a:lnTo>
                <a:lnTo>
                  <a:pt x="24635" y="37026"/>
                </a:lnTo>
                <a:lnTo>
                  <a:pt x="24322" y="36456"/>
                </a:lnTo>
                <a:lnTo>
                  <a:pt x="23954" y="35664"/>
                </a:lnTo>
                <a:lnTo>
                  <a:pt x="23751" y="35204"/>
                </a:lnTo>
                <a:lnTo>
                  <a:pt x="23549" y="34706"/>
                </a:lnTo>
                <a:lnTo>
                  <a:pt x="23346" y="34154"/>
                </a:lnTo>
                <a:lnTo>
                  <a:pt x="23125" y="33565"/>
                </a:lnTo>
                <a:lnTo>
                  <a:pt x="22923" y="32957"/>
                </a:lnTo>
                <a:lnTo>
                  <a:pt x="22738" y="32294"/>
                </a:lnTo>
                <a:lnTo>
                  <a:pt x="22554" y="31613"/>
                </a:lnTo>
                <a:lnTo>
                  <a:pt x="22389" y="30895"/>
                </a:lnTo>
                <a:lnTo>
                  <a:pt x="22241" y="30159"/>
                </a:lnTo>
                <a:lnTo>
                  <a:pt x="22112" y="29385"/>
                </a:lnTo>
                <a:lnTo>
                  <a:pt x="22020" y="28612"/>
                </a:lnTo>
                <a:lnTo>
                  <a:pt x="21965" y="27802"/>
                </a:lnTo>
                <a:lnTo>
                  <a:pt x="21928" y="26974"/>
                </a:lnTo>
                <a:lnTo>
                  <a:pt x="21947" y="26145"/>
                </a:lnTo>
                <a:lnTo>
                  <a:pt x="22002" y="25298"/>
                </a:lnTo>
                <a:lnTo>
                  <a:pt x="22039" y="24856"/>
                </a:lnTo>
                <a:lnTo>
                  <a:pt x="22094" y="24433"/>
                </a:lnTo>
                <a:lnTo>
                  <a:pt x="22168" y="23991"/>
                </a:lnTo>
                <a:lnTo>
                  <a:pt x="22241" y="23567"/>
                </a:lnTo>
                <a:lnTo>
                  <a:pt x="22333" y="23125"/>
                </a:lnTo>
                <a:lnTo>
                  <a:pt x="22444" y="22684"/>
                </a:lnTo>
                <a:lnTo>
                  <a:pt x="22573" y="22260"/>
                </a:lnTo>
                <a:lnTo>
                  <a:pt x="22702" y="21818"/>
                </a:lnTo>
                <a:lnTo>
                  <a:pt x="22849" y="21376"/>
                </a:lnTo>
                <a:lnTo>
                  <a:pt x="23033" y="20935"/>
                </a:lnTo>
                <a:lnTo>
                  <a:pt x="23217" y="20493"/>
                </a:lnTo>
                <a:lnTo>
                  <a:pt x="23420" y="20069"/>
                </a:lnTo>
                <a:lnTo>
                  <a:pt x="23622" y="19627"/>
                </a:lnTo>
                <a:lnTo>
                  <a:pt x="23862" y="19185"/>
                </a:lnTo>
                <a:lnTo>
                  <a:pt x="24119" y="18762"/>
                </a:lnTo>
                <a:lnTo>
                  <a:pt x="24396" y="18320"/>
                </a:lnTo>
                <a:lnTo>
                  <a:pt x="24690" y="17897"/>
                </a:lnTo>
                <a:lnTo>
                  <a:pt x="24985" y="17473"/>
                </a:lnTo>
                <a:lnTo>
                  <a:pt x="25316" y="17050"/>
                </a:lnTo>
                <a:lnTo>
                  <a:pt x="25666" y="16645"/>
                </a:lnTo>
                <a:lnTo>
                  <a:pt x="26034" y="16240"/>
                </a:lnTo>
                <a:lnTo>
                  <a:pt x="26402" y="15834"/>
                </a:lnTo>
                <a:lnTo>
                  <a:pt x="26789" y="15448"/>
                </a:lnTo>
                <a:lnTo>
                  <a:pt x="27176" y="15061"/>
                </a:lnTo>
                <a:lnTo>
                  <a:pt x="27599" y="14693"/>
                </a:lnTo>
                <a:lnTo>
                  <a:pt x="28023" y="14325"/>
                </a:lnTo>
                <a:lnTo>
                  <a:pt x="28446" y="13956"/>
                </a:lnTo>
                <a:lnTo>
                  <a:pt x="28888" y="13607"/>
                </a:lnTo>
                <a:lnTo>
                  <a:pt x="29348" y="13257"/>
                </a:lnTo>
                <a:lnTo>
                  <a:pt x="29809" y="12925"/>
                </a:lnTo>
                <a:lnTo>
                  <a:pt x="30766" y="12263"/>
                </a:lnTo>
                <a:lnTo>
                  <a:pt x="31742" y="11637"/>
                </a:lnTo>
                <a:lnTo>
                  <a:pt x="32736" y="11047"/>
                </a:lnTo>
                <a:lnTo>
                  <a:pt x="33749" y="10477"/>
                </a:lnTo>
                <a:lnTo>
                  <a:pt x="34780" y="9943"/>
                </a:lnTo>
                <a:lnTo>
                  <a:pt x="35811" y="9446"/>
                </a:lnTo>
                <a:lnTo>
                  <a:pt x="36842" y="8949"/>
                </a:lnTo>
                <a:lnTo>
                  <a:pt x="37873" y="8507"/>
                </a:lnTo>
                <a:lnTo>
                  <a:pt x="38904" y="8065"/>
                </a:lnTo>
                <a:lnTo>
                  <a:pt x="39898" y="7678"/>
                </a:lnTo>
                <a:lnTo>
                  <a:pt x="40892" y="7291"/>
                </a:lnTo>
                <a:lnTo>
                  <a:pt x="41850" y="6960"/>
                </a:lnTo>
                <a:lnTo>
                  <a:pt x="42770" y="6629"/>
                </a:lnTo>
                <a:lnTo>
                  <a:pt x="43673" y="6334"/>
                </a:lnTo>
                <a:lnTo>
                  <a:pt x="45330" y="5819"/>
                </a:lnTo>
                <a:lnTo>
                  <a:pt x="46784" y="5395"/>
                </a:lnTo>
                <a:lnTo>
                  <a:pt x="47981" y="5082"/>
                </a:lnTo>
                <a:lnTo>
                  <a:pt x="48902" y="4861"/>
                </a:lnTo>
                <a:lnTo>
                  <a:pt x="49675" y="4677"/>
                </a:lnTo>
                <a:close/>
                <a:moveTo>
                  <a:pt x="12299" y="28888"/>
                </a:moveTo>
                <a:lnTo>
                  <a:pt x="12888" y="28925"/>
                </a:lnTo>
                <a:lnTo>
                  <a:pt x="13496" y="28962"/>
                </a:lnTo>
                <a:lnTo>
                  <a:pt x="14085" y="29036"/>
                </a:lnTo>
                <a:lnTo>
                  <a:pt x="14656" y="29128"/>
                </a:lnTo>
                <a:lnTo>
                  <a:pt x="15226" y="29238"/>
                </a:lnTo>
                <a:lnTo>
                  <a:pt x="15779" y="29385"/>
                </a:lnTo>
                <a:lnTo>
                  <a:pt x="16313" y="29551"/>
                </a:lnTo>
                <a:lnTo>
                  <a:pt x="16828" y="29754"/>
                </a:lnTo>
                <a:lnTo>
                  <a:pt x="17233" y="29938"/>
                </a:lnTo>
                <a:lnTo>
                  <a:pt x="17620" y="30140"/>
                </a:lnTo>
                <a:lnTo>
                  <a:pt x="17988" y="30343"/>
                </a:lnTo>
                <a:lnTo>
                  <a:pt x="18320" y="30582"/>
                </a:lnTo>
                <a:lnTo>
                  <a:pt x="18651" y="30822"/>
                </a:lnTo>
                <a:lnTo>
                  <a:pt x="18964" y="31061"/>
                </a:lnTo>
                <a:lnTo>
                  <a:pt x="19240" y="31337"/>
                </a:lnTo>
                <a:lnTo>
                  <a:pt x="19516" y="31613"/>
                </a:lnTo>
                <a:lnTo>
                  <a:pt x="19756" y="31889"/>
                </a:lnTo>
                <a:lnTo>
                  <a:pt x="19995" y="32184"/>
                </a:lnTo>
                <a:lnTo>
                  <a:pt x="20216" y="32479"/>
                </a:lnTo>
                <a:lnTo>
                  <a:pt x="20419" y="32773"/>
                </a:lnTo>
                <a:lnTo>
                  <a:pt x="20603" y="33068"/>
                </a:lnTo>
                <a:lnTo>
                  <a:pt x="20768" y="33381"/>
                </a:lnTo>
                <a:lnTo>
                  <a:pt x="20934" y="33694"/>
                </a:lnTo>
                <a:lnTo>
                  <a:pt x="21081" y="34007"/>
                </a:lnTo>
                <a:lnTo>
                  <a:pt x="21339" y="34614"/>
                </a:lnTo>
                <a:lnTo>
                  <a:pt x="21542" y="35222"/>
                </a:lnTo>
                <a:lnTo>
                  <a:pt x="21707" y="35811"/>
                </a:lnTo>
                <a:lnTo>
                  <a:pt x="21836" y="36363"/>
                </a:lnTo>
                <a:lnTo>
                  <a:pt x="21928" y="36879"/>
                </a:lnTo>
                <a:lnTo>
                  <a:pt x="22002" y="37339"/>
                </a:lnTo>
                <a:lnTo>
                  <a:pt x="22039" y="37763"/>
                </a:lnTo>
                <a:lnTo>
                  <a:pt x="22076" y="38113"/>
                </a:lnTo>
                <a:lnTo>
                  <a:pt x="8359" y="32957"/>
                </a:lnTo>
                <a:lnTo>
                  <a:pt x="21597" y="39162"/>
                </a:lnTo>
                <a:lnTo>
                  <a:pt x="21321" y="39383"/>
                </a:lnTo>
                <a:lnTo>
                  <a:pt x="20989" y="39641"/>
                </a:lnTo>
                <a:lnTo>
                  <a:pt x="20603" y="39917"/>
                </a:lnTo>
                <a:lnTo>
                  <a:pt x="20161" y="40212"/>
                </a:lnTo>
                <a:lnTo>
                  <a:pt x="19682" y="40506"/>
                </a:lnTo>
                <a:lnTo>
                  <a:pt x="19148" y="40801"/>
                </a:lnTo>
                <a:lnTo>
                  <a:pt x="18559" y="41058"/>
                </a:lnTo>
                <a:lnTo>
                  <a:pt x="17951" y="41298"/>
                </a:lnTo>
                <a:lnTo>
                  <a:pt x="17638" y="41408"/>
                </a:lnTo>
                <a:lnTo>
                  <a:pt x="17307" y="41519"/>
                </a:lnTo>
                <a:lnTo>
                  <a:pt x="16957" y="41592"/>
                </a:lnTo>
                <a:lnTo>
                  <a:pt x="16626" y="41666"/>
                </a:lnTo>
                <a:lnTo>
                  <a:pt x="16276" y="41740"/>
                </a:lnTo>
                <a:lnTo>
                  <a:pt x="15908" y="41776"/>
                </a:lnTo>
                <a:lnTo>
                  <a:pt x="15539" y="41813"/>
                </a:lnTo>
                <a:lnTo>
                  <a:pt x="15171" y="41832"/>
                </a:lnTo>
                <a:lnTo>
                  <a:pt x="14785" y="41832"/>
                </a:lnTo>
                <a:lnTo>
                  <a:pt x="14416" y="41813"/>
                </a:lnTo>
                <a:lnTo>
                  <a:pt x="14011" y="41776"/>
                </a:lnTo>
                <a:lnTo>
                  <a:pt x="13625" y="41703"/>
                </a:lnTo>
                <a:lnTo>
                  <a:pt x="13220" y="41611"/>
                </a:lnTo>
                <a:lnTo>
                  <a:pt x="12815" y="41519"/>
                </a:lnTo>
                <a:lnTo>
                  <a:pt x="12410" y="41371"/>
                </a:lnTo>
                <a:lnTo>
                  <a:pt x="12004" y="41224"/>
                </a:lnTo>
                <a:lnTo>
                  <a:pt x="11507" y="40985"/>
                </a:lnTo>
                <a:lnTo>
                  <a:pt x="11010" y="40727"/>
                </a:lnTo>
                <a:lnTo>
                  <a:pt x="10513" y="40432"/>
                </a:lnTo>
                <a:lnTo>
                  <a:pt x="10034" y="40101"/>
                </a:lnTo>
                <a:lnTo>
                  <a:pt x="9574" y="39751"/>
                </a:lnTo>
                <a:lnTo>
                  <a:pt x="9114" y="39383"/>
                </a:lnTo>
                <a:lnTo>
                  <a:pt x="8654" y="38978"/>
                </a:lnTo>
                <a:lnTo>
                  <a:pt x="8230" y="38573"/>
                </a:lnTo>
                <a:lnTo>
                  <a:pt x="7788" y="38149"/>
                </a:lnTo>
                <a:lnTo>
                  <a:pt x="7383" y="37708"/>
                </a:lnTo>
                <a:lnTo>
                  <a:pt x="6978" y="37266"/>
                </a:lnTo>
                <a:lnTo>
                  <a:pt x="6591" y="36805"/>
                </a:lnTo>
                <a:lnTo>
                  <a:pt x="6223" y="36345"/>
                </a:lnTo>
                <a:lnTo>
                  <a:pt x="5855" y="35885"/>
                </a:lnTo>
                <a:lnTo>
                  <a:pt x="5192" y="34983"/>
                </a:lnTo>
                <a:lnTo>
                  <a:pt x="4585" y="34080"/>
                </a:lnTo>
                <a:lnTo>
                  <a:pt x="4032" y="33252"/>
                </a:lnTo>
                <a:lnTo>
                  <a:pt x="3572" y="32479"/>
                </a:lnTo>
                <a:lnTo>
                  <a:pt x="3167" y="31797"/>
                </a:lnTo>
                <a:lnTo>
                  <a:pt x="2854" y="31245"/>
                </a:lnTo>
                <a:lnTo>
                  <a:pt x="2633" y="30803"/>
                </a:lnTo>
                <a:lnTo>
                  <a:pt x="2430" y="30435"/>
                </a:lnTo>
                <a:lnTo>
                  <a:pt x="2835" y="30324"/>
                </a:lnTo>
                <a:lnTo>
                  <a:pt x="3296" y="30177"/>
                </a:lnTo>
                <a:lnTo>
                  <a:pt x="3922" y="30011"/>
                </a:lnTo>
                <a:lnTo>
                  <a:pt x="4677" y="29827"/>
                </a:lnTo>
                <a:lnTo>
                  <a:pt x="5560" y="29625"/>
                </a:lnTo>
                <a:lnTo>
                  <a:pt x="6536" y="29422"/>
                </a:lnTo>
                <a:lnTo>
                  <a:pt x="7604" y="29238"/>
                </a:lnTo>
                <a:lnTo>
                  <a:pt x="8727" y="29091"/>
                </a:lnTo>
                <a:lnTo>
                  <a:pt x="9298" y="29017"/>
                </a:lnTo>
                <a:lnTo>
                  <a:pt x="9887" y="28962"/>
                </a:lnTo>
                <a:lnTo>
                  <a:pt x="10495" y="28925"/>
                </a:lnTo>
                <a:lnTo>
                  <a:pt x="11084" y="28907"/>
                </a:lnTo>
                <a:lnTo>
                  <a:pt x="11691" y="28888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17694" y="53026"/>
                </a:lnTo>
                <a:lnTo>
                  <a:pt x="17583" y="52621"/>
                </a:lnTo>
                <a:lnTo>
                  <a:pt x="17510" y="52216"/>
                </a:lnTo>
                <a:lnTo>
                  <a:pt x="17436" y="51829"/>
                </a:lnTo>
                <a:lnTo>
                  <a:pt x="17381" y="51424"/>
                </a:lnTo>
                <a:lnTo>
                  <a:pt x="17344" y="51093"/>
                </a:lnTo>
                <a:lnTo>
                  <a:pt x="17325" y="50761"/>
                </a:lnTo>
                <a:lnTo>
                  <a:pt x="17325" y="50117"/>
                </a:lnTo>
                <a:lnTo>
                  <a:pt x="17344" y="49491"/>
                </a:lnTo>
                <a:lnTo>
                  <a:pt x="17417" y="48883"/>
                </a:lnTo>
                <a:lnTo>
                  <a:pt x="17528" y="48294"/>
                </a:lnTo>
                <a:lnTo>
                  <a:pt x="17675" y="47723"/>
                </a:lnTo>
                <a:lnTo>
                  <a:pt x="17841" y="47171"/>
                </a:lnTo>
                <a:lnTo>
                  <a:pt x="18043" y="46656"/>
                </a:lnTo>
                <a:lnTo>
                  <a:pt x="18264" y="46140"/>
                </a:lnTo>
                <a:lnTo>
                  <a:pt x="18504" y="45661"/>
                </a:lnTo>
                <a:lnTo>
                  <a:pt x="18780" y="45201"/>
                </a:lnTo>
                <a:lnTo>
                  <a:pt x="19056" y="44759"/>
                </a:lnTo>
                <a:lnTo>
                  <a:pt x="19351" y="44336"/>
                </a:lnTo>
                <a:lnTo>
                  <a:pt x="19664" y="43931"/>
                </a:lnTo>
                <a:lnTo>
                  <a:pt x="19977" y="43544"/>
                </a:lnTo>
                <a:lnTo>
                  <a:pt x="20290" y="43176"/>
                </a:lnTo>
                <a:lnTo>
                  <a:pt x="20621" y="42844"/>
                </a:lnTo>
                <a:lnTo>
                  <a:pt x="20934" y="42531"/>
                </a:lnTo>
                <a:lnTo>
                  <a:pt x="21266" y="42237"/>
                </a:lnTo>
                <a:lnTo>
                  <a:pt x="21579" y="41961"/>
                </a:lnTo>
                <a:lnTo>
                  <a:pt x="22168" y="41463"/>
                </a:lnTo>
                <a:lnTo>
                  <a:pt x="22702" y="41077"/>
                </a:lnTo>
                <a:lnTo>
                  <a:pt x="23162" y="40764"/>
                </a:lnTo>
                <a:lnTo>
                  <a:pt x="23512" y="40525"/>
                </a:lnTo>
                <a:lnTo>
                  <a:pt x="23825" y="40359"/>
                </a:lnTo>
                <a:lnTo>
                  <a:pt x="24175" y="40451"/>
                </a:lnTo>
                <a:lnTo>
                  <a:pt x="24561" y="40598"/>
                </a:lnTo>
                <a:lnTo>
                  <a:pt x="25095" y="40801"/>
                </a:lnTo>
                <a:lnTo>
                  <a:pt x="25703" y="41058"/>
                </a:lnTo>
                <a:lnTo>
                  <a:pt x="26384" y="41408"/>
                </a:lnTo>
                <a:lnTo>
                  <a:pt x="26752" y="41592"/>
                </a:lnTo>
                <a:lnTo>
                  <a:pt x="27139" y="41813"/>
                </a:lnTo>
                <a:lnTo>
                  <a:pt x="27526" y="42053"/>
                </a:lnTo>
                <a:lnTo>
                  <a:pt x="27912" y="42310"/>
                </a:lnTo>
                <a:lnTo>
                  <a:pt x="28317" y="42587"/>
                </a:lnTo>
                <a:lnTo>
                  <a:pt x="28704" y="42881"/>
                </a:lnTo>
                <a:lnTo>
                  <a:pt x="29091" y="43213"/>
                </a:lnTo>
                <a:lnTo>
                  <a:pt x="29477" y="43562"/>
                </a:lnTo>
                <a:lnTo>
                  <a:pt x="29845" y="43931"/>
                </a:lnTo>
                <a:lnTo>
                  <a:pt x="30214" y="44317"/>
                </a:lnTo>
                <a:lnTo>
                  <a:pt x="30563" y="44741"/>
                </a:lnTo>
                <a:lnTo>
                  <a:pt x="30895" y="45183"/>
                </a:lnTo>
                <a:lnTo>
                  <a:pt x="31208" y="45643"/>
                </a:lnTo>
                <a:lnTo>
                  <a:pt x="31502" y="46140"/>
                </a:lnTo>
                <a:lnTo>
                  <a:pt x="31760" y="46656"/>
                </a:lnTo>
                <a:lnTo>
                  <a:pt x="32000" y="47208"/>
                </a:lnTo>
                <a:lnTo>
                  <a:pt x="32221" y="47779"/>
                </a:lnTo>
                <a:lnTo>
                  <a:pt x="32386" y="48386"/>
                </a:lnTo>
                <a:lnTo>
                  <a:pt x="32534" y="49012"/>
                </a:lnTo>
                <a:lnTo>
                  <a:pt x="32570" y="49344"/>
                </a:lnTo>
                <a:lnTo>
                  <a:pt x="32626" y="49675"/>
                </a:lnTo>
                <a:lnTo>
                  <a:pt x="32662" y="50080"/>
                </a:lnTo>
                <a:lnTo>
                  <a:pt x="32681" y="50485"/>
                </a:lnTo>
                <a:lnTo>
                  <a:pt x="32699" y="50909"/>
                </a:lnTo>
                <a:lnTo>
                  <a:pt x="32681" y="51332"/>
                </a:lnTo>
                <a:lnTo>
                  <a:pt x="32662" y="51756"/>
                </a:lnTo>
                <a:lnTo>
                  <a:pt x="32644" y="52179"/>
                </a:lnTo>
                <a:lnTo>
                  <a:pt x="32589" y="52603"/>
                </a:lnTo>
                <a:lnTo>
                  <a:pt x="32534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4136135"/>
            <a:ext cx="1085915" cy="1007345"/>
          </a:xfrm>
          <a:custGeom>
            <a:avLst/>
            <a:gdLst/>
            <a:ahLst/>
            <a:cxnLst/>
            <a:rect l="l" t="t" r="r" b="b"/>
            <a:pathLst>
              <a:path w="11195" h="10385" extrusionOk="0">
                <a:moveTo>
                  <a:pt x="3811" y="1"/>
                </a:moveTo>
                <a:lnTo>
                  <a:pt x="3517" y="19"/>
                </a:lnTo>
                <a:lnTo>
                  <a:pt x="2964" y="93"/>
                </a:lnTo>
                <a:lnTo>
                  <a:pt x="2430" y="203"/>
                </a:lnTo>
                <a:lnTo>
                  <a:pt x="1915" y="351"/>
                </a:lnTo>
                <a:lnTo>
                  <a:pt x="1399" y="535"/>
                </a:lnTo>
                <a:lnTo>
                  <a:pt x="921" y="756"/>
                </a:lnTo>
                <a:lnTo>
                  <a:pt x="442" y="995"/>
                </a:lnTo>
                <a:lnTo>
                  <a:pt x="0" y="1290"/>
                </a:lnTo>
                <a:lnTo>
                  <a:pt x="0" y="10385"/>
                </a:lnTo>
                <a:lnTo>
                  <a:pt x="10403" y="10385"/>
                </a:lnTo>
                <a:lnTo>
                  <a:pt x="10568" y="10017"/>
                </a:lnTo>
                <a:lnTo>
                  <a:pt x="10734" y="9630"/>
                </a:lnTo>
                <a:lnTo>
                  <a:pt x="10881" y="9225"/>
                </a:lnTo>
                <a:lnTo>
                  <a:pt x="10992" y="8820"/>
                </a:lnTo>
                <a:lnTo>
                  <a:pt x="11084" y="8397"/>
                </a:lnTo>
                <a:lnTo>
                  <a:pt x="11139" y="7973"/>
                </a:lnTo>
                <a:lnTo>
                  <a:pt x="11176" y="7550"/>
                </a:lnTo>
                <a:lnTo>
                  <a:pt x="11194" y="7108"/>
                </a:lnTo>
                <a:lnTo>
                  <a:pt x="11176" y="6740"/>
                </a:lnTo>
                <a:lnTo>
                  <a:pt x="11158" y="6390"/>
                </a:lnTo>
                <a:lnTo>
                  <a:pt x="11121" y="6021"/>
                </a:lnTo>
                <a:lnTo>
                  <a:pt x="11047" y="5672"/>
                </a:lnTo>
                <a:lnTo>
                  <a:pt x="10973" y="5340"/>
                </a:lnTo>
                <a:lnTo>
                  <a:pt x="10881" y="4990"/>
                </a:lnTo>
                <a:lnTo>
                  <a:pt x="10771" y="4659"/>
                </a:lnTo>
                <a:lnTo>
                  <a:pt x="10642" y="4346"/>
                </a:lnTo>
                <a:lnTo>
                  <a:pt x="10495" y="4033"/>
                </a:lnTo>
                <a:lnTo>
                  <a:pt x="10329" y="3720"/>
                </a:lnTo>
                <a:lnTo>
                  <a:pt x="10163" y="3425"/>
                </a:lnTo>
                <a:lnTo>
                  <a:pt x="9979" y="3131"/>
                </a:lnTo>
                <a:lnTo>
                  <a:pt x="9777" y="2855"/>
                </a:lnTo>
                <a:lnTo>
                  <a:pt x="9574" y="2578"/>
                </a:lnTo>
                <a:lnTo>
                  <a:pt x="9353" y="2321"/>
                </a:lnTo>
                <a:lnTo>
                  <a:pt x="9114" y="2081"/>
                </a:lnTo>
                <a:lnTo>
                  <a:pt x="8874" y="1842"/>
                </a:lnTo>
                <a:lnTo>
                  <a:pt x="8617" y="1621"/>
                </a:lnTo>
                <a:lnTo>
                  <a:pt x="8341" y="1419"/>
                </a:lnTo>
                <a:lnTo>
                  <a:pt x="8064" y="1216"/>
                </a:lnTo>
                <a:lnTo>
                  <a:pt x="7770" y="1032"/>
                </a:lnTo>
                <a:lnTo>
                  <a:pt x="7475" y="866"/>
                </a:lnTo>
                <a:lnTo>
                  <a:pt x="7162" y="700"/>
                </a:lnTo>
                <a:lnTo>
                  <a:pt x="6849" y="553"/>
                </a:lnTo>
                <a:lnTo>
                  <a:pt x="6536" y="424"/>
                </a:lnTo>
                <a:lnTo>
                  <a:pt x="6205" y="314"/>
                </a:lnTo>
                <a:lnTo>
                  <a:pt x="5855" y="222"/>
                </a:lnTo>
                <a:lnTo>
                  <a:pt x="5524" y="148"/>
                </a:lnTo>
                <a:lnTo>
                  <a:pt x="5174" y="74"/>
                </a:lnTo>
                <a:lnTo>
                  <a:pt x="4805" y="38"/>
                </a:lnTo>
                <a:lnTo>
                  <a:pt x="4456" y="19"/>
                </a:lnTo>
                <a:lnTo>
                  <a:pt x="4087" y="1"/>
                </a:lnTo>
                <a:close/>
              </a:path>
            </a:pathLst>
          </a:custGeom>
          <a:solidFill>
            <a:srgbClr val="B8F5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936023" cy="2500369"/>
          </a:xfrm>
          <a:custGeom>
            <a:avLst/>
            <a:gdLst/>
            <a:ahLst/>
            <a:cxnLst/>
            <a:rect l="l" t="t" r="r" b="b"/>
            <a:pathLst>
              <a:path w="19959" h="25777" extrusionOk="0">
                <a:moveTo>
                  <a:pt x="0" y="0"/>
                </a:moveTo>
                <a:lnTo>
                  <a:pt x="0" y="24727"/>
                </a:lnTo>
                <a:lnTo>
                  <a:pt x="626" y="24967"/>
                </a:lnTo>
                <a:lnTo>
                  <a:pt x="1289" y="25188"/>
                </a:lnTo>
                <a:lnTo>
                  <a:pt x="1952" y="25353"/>
                </a:lnTo>
                <a:lnTo>
                  <a:pt x="2614" y="25501"/>
                </a:lnTo>
                <a:lnTo>
                  <a:pt x="3296" y="25629"/>
                </a:lnTo>
                <a:lnTo>
                  <a:pt x="3995" y="25703"/>
                </a:lnTo>
                <a:lnTo>
                  <a:pt x="4695" y="25758"/>
                </a:lnTo>
                <a:lnTo>
                  <a:pt x="5413" y="25777"/>
                </a:lnTo>
                <a:lnTo>
                  <a:pt x="6168" y="25758"/>
                </a:lnTo>
                <a:lnTo>
                  <a:pt x="6904" y="25703"/>
                </a:lnTo>
                <a:lnTo>
                  <a:pt x="7622" y="25611"/>
                </a:lnTo>
                <a:lnTo>
                  <a:pt x="8341" y="25482"/>
                </a:lnTo>
                <a:lnTo>
                  <a:pt x="9040" y="25316"/>
                </a:lnTo>
                <a:lnTo>
                  <a:pt x="9740" y="25114"/>
                </a:lnTo>
                <a:lnTo>
                  <a:pt x="10421" y="24893"/>
                </a:lnTo>
                <a:lnTo>
                  <a:pt x="11084" y="24635"/>
                </a:lnTo>
                <a:lnTo>
                  <a:pt x="11710" y="24341"/>
                </a:lnTo>
                <a:lnTo>
                  <a:pt x="12354" y="24028"/>
                </a:lnTo>
                <a:lnTo>
                  <a:pt x="12962" y="23678"/>
                </a:lnTo>
                <a:lnTo>
                  <a:pt x="13551" y="23291"/>
                </a:lnTo>
                <a:lnTo>
                  <a:pt x="14122" y="22886"/>
                </a:lnTo>
                <a:lnTo>
                  <a:pt x="14674" y="22463"/>
                </a:lnTo>
                <a:lnTo>
                  <a:pt x="15190" y="22002"/>
                </a:lnTo>
                <a:lnTo>
                  <a:pt x="15705" y="21524"/>
                </a:lnTo>
                <a:lnTo>
                  <a:pt x="16184" y="21008"/>
                </a:lnTo>
                <a:lnTo>
                  <a:pt x="16644" y="20493"/>
                </a:lnTo>
                <a:lnTo>
                  <a:pt x="17068" y="19940"/>
                </a:lnTo>
                <a:lnTo>
                  <a:pt x="17473" y="19370"/>
                </a:lnTo>
                <a:lnTo>
                  <a:pt x="17859" y="18780"/>
                </a:lnTo>
                <a:lnTo>
                  <a:pt x="18209" y="18173"/>
                </a:lnTo>
                <a:lnTo>
                  <a:pt x="18522" y="17528"/>
                </a:lnTo>
                <a:lnTo>
                  <a:pt x="18817" y="16902"/>
                </a:lnTo>
                <a:lnTo>
                  <a:pt x="19075" y="16240"/>
                </a:lnTo>
                <a:lnTo>
                  <a:pt x="19295" y="15558"/>
                </a:lnTo>
                <a:lnTo>
                  <a:pt x="19498" y="14859"/>
                </a:lnTo>
                <a:lnTo>
                  <a:pt x="19664" y="14159"/>
                </a:lnTo>
                <a:lnTo>
                  <a:pt x="19793" y="13441"/>
                </a:lnTo>
                <a:lnTo>
                  <a:pt x="19885" y="12723"/>
                </a:lnTo>
                <a:lnTo>
                  <a:pt x="19940" y="11986"/>
                </a:lnTo>
                <a:lnTo>
                  <a:pt x="19958" y="11232"/>
                </a:lnTo>
                <a:lnTo>
                  <a:pt x="19958" y="10808"/>
                </a:lnTo>
                <a:lnTo>
                  <a:pt x="19940" y="10385"/>
                </a:lnTo>
                <a:lnTo>
                  <a:pt x="19903" y="9980"/>
                </a:lnTo>
                <a:lnTo>
                  <a:pt x="19866" y="9556"/>
                </a:lnTo>
                <a:lnTo>
                  <a:pt x="19811" y="9151"/>
                </a:lnTo>
                <a:lnTo>
                  <a:pt x="19737" y="8746"/>
                </a:lnTo>
                <a:lnTo>
                  <a:pt x="19664" y="8341"/>
                </a:lnTo>
                <a:lnTo>
                  <a:pt x="19590" y="7936"/>
                </a:lnTo>
                <a:lnTo>
                  <a:pt x="19480" y="7549"/>
                </a:lnTo>
                <a:lnTo>
                  <a:pt x="19388" y="7163"/>
                </a:lnTo>
                <a:lnTo>
                  <a:pt x="19259" y="6776"/>
                </a:lnTo>
                <a:lnTo>
                  <a:pt x="19130" y="6389"/>
                </a:lnTo>
                <a:lnTo>
                  <a:pt x="19001" y="6021"/>
                </a:lnTo>
                <a:lnTo>
                  <a:pt x="18854" y="5653"/>
                </a:lnTo>
                <a:lnTo>
                  <a:pt x="18522" y="4916"/>
                </a:lnTo>
                <a:lnTo>
                  <a:pt x="18154" y="4217"/>
                </a:lnTo>
                <a:lnTo>
                  <a:pt x="17749" y="3536"/>
                </a:lnTo>
                <a:lnTo>
                  <a:pt x="17325" y="2873"/>
                </a:lnTo>
                <a:lnTo>
                  <a:pt x="16847" y="2247"/>
                </a:lnTo>
                <a:lnTo>
                  <a:pt x="16350" y="1639"/>
                </a:lnTo>
                <a:lnTo>
                  <a:pt x="15816" y="1068"/>
                </a:lnTo>
                <a:lnTo>
                  <a:pt x="15245" y="516"/>
                </a:lnTo>
                <a:lnTo>
                  <a:pt x="14656" y="0"/>
                </a:lnTo>
                <a:close/>
              </a:path>
            </a:pathLst>
          </a:custGeom>
          <a:solidFill>
            <a:srgbClr val="9BCF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221665" y="0"/>
            <a:ext cx="971649" cy="843027"/>
          </a:xfrm>
          <a:custGeom>
            <a:avLst/>
            <a:gdLst/>
            <a:ahLst/>
            <a:cxnLst/>
            <a:rect l="l" t="t" r="r" b="b"/>
            <a:pathLst>
              <a:path w="10017" h="8691" extrusionOk="0">
                <a:moveTo>
                  <a:pt x="1620" y="0"/>
                </a:moveTo>
                <a:lnTo>
                  <a:pt x="1436" y="185"/>
                </a:lnTo>
                <a:lnTo>
                  <a:pt x="1252" y="369"/>
                </a:lnTo>
                <a:lnTo>
                  <a:pt x="1105" y="553"/>
                </a:lnTo>
                <a:lnTo>
                  <a:pt x="939" y="755"/>
                </a:lnTo>
                <a:lnTo>
                  <a:pt x="792" y="958"/>
                </a:lnTo>
                <a:lnTo>
                  <a:pt x="663" y="1179"/>
                </a:lnTo>
                <a:lnTo>
                  <a:pt x="553" y="1400"/>
                </a:lnTo>
                <a:lnTo>
                  <a:pt x="442" y="1639"/>
                </a:lnTo>
                <a:lnTo>
                  <a:pt x="332" y="1878"/>
                </a:lnTo>
                <a:lnTo>
                  <a:pt x="258" y="2118"/>
                </a:lnTo>
                <a:lnTo>
                  <a:pt x="166" y="2376"/>
                </a:lnTo>
                <a:lnTo>
                  <a:pt x="111" y="2615"/>
                </a:lnTo>
                <a:lnTo>
                  <a:pt x="55" y="2873"/>
                </a:lnTo>
                <a:lnTo>
                  <a:pt x="37" y="3149"/>
                </a:lnTo>
                <a:lnTo>
                  <a:pt x="0" y="3407"/>
                </a:lnTo>
                <a:lnTo>
                  <a:pt x="0" y="3683"/>
                </a:lnTo>
                <a:lnTo>
                  <a:pt x="0" y="3941"/>
                </a:lnTo>
                <a:lnTo>
                  <a:pt x="19" y="4198"/>
                </a:lnTo>
                <a:lnTo>
                  <a:pt x="55" y="4438"/>
                </a:lnTo>
                <a:lnTo>
                  <a:pt x="111" y="4695"/>
                </a:lnTo>
                <a:lnTo>
                  <a:pt x="166" y="4935"/>
                </a:lnTo>
                <a:lnTo>
                  <a:pt x="221" y="5174"/>
                </a:lnTo>
                <a:lnTo>
                  <a:pt x="313" y="5413"/>
                </a:lnTo>
                <a:lnTo>
                  <a:pt x="387" y="5634"/>
                </a:lnTo>
                <a:lnTo>
                  <a:pt x="497" y="5855"/>
                </a:lnTo>
                <a:lnTo>
                  <a:pt x="608" y="6076"/>
                </a:lnTo>
                <a:lnTo>
                  <a:pt x="718" y="6279"/>
                </a:lnTo>
                <a:lnTo>
                  <a:pt x="847" y="6481"/>
                </a:lnTo>
                <a:lnTo>
                  <a:pt x="994" y="6684"/>
                </a:lnTo>
                <a:lnTo>
                  <a:pt x="1142" y="6868"/>
                </a:lnTo>
                <a:lnTo>
                  <a:pt x="1307" y="7052"/>
                </a:lnTo>
                <a:lnTo>
                  <a:pt x="1473" y="7218"/>
                </a:lnTo>
                <a:lnTo>
                  <a:pt x="1639" y="7384"/>
                </a:lnTo>
                <a:lnTo>
                  <a:pt x="1823" y="7549"/>
                </a:lnTo>
                <a:lnTo>
                  <a:pt x="2007" y="7697"/>
                </a:lnTo>
                <a:lnTo>
                  <a:pt x="2210" y="7844"/>
                </a:lnTo>
                <a:lnTo>
                  <a:pt x="2412" y="7973"/>
                </a:lnTo>
                <a:lnTo>
                  <a:pt x="2615" y="8083"/>
                </a:lnTo>
                <a:lnTo>
                  <a:pt x="2836" y="8194"/>
                </a:lnTo>
                <a:lnTo>
                  <a:pt x="3057" y="8304"/>
                </a:lnTo>
                <a:lnTo>
                  <a:pt x="3277" y="8378"/>
                </a:lnTo>
                <a:lnTo>
                  <a:pt x="3517" y="8470"/>
                </a:lnTo>
                <a:lnTo>
                  <a:pt x="3756" y="8525"/>
                </a:lnTo>
                <a:lnTo>
                  <a:pt x="3996" y="8580"/>
                </a:lnTo>
                <a:lnTo>
                  <a:pt x="4253" y="8636"/>
                </a:lnTo>
                <a:lnTo>
                  <a:pt x="4493" y="8672"/>
                </a:lnTo>
                <a:lnTo>
                  <a:pt x="4750" y="8691"/>
                </a:lnTo>
                <a:lnTo>
                  <a:pt x="5266" y="8691"/>
                </a:lnTo>
                <a:lnTo>
                  <a:pt x="5524" y="8672"/>
                </a:lnTo>
                <a:lnTo>
                  <a:pt x="5763" y="8636"/>
                </a:lnTo>
                <a:lnTo>
                  <a:pt x="6021" y="8580"/>
                </a:lnTo>
                <a:lnTo>
                  <a:pt x="6260" y="8525"/>
                </a:lnTo>
                <a:lnTo>
                  <a:pt x="6500" y="8470"/>
                </a:lnTo>
                <a:lnTo>
                  <a:pt x="6739" y="8378"/>
                </a:lnTo>
                <a:lnTo>
                  <a:pt x="6960" y="8304"/>
                </a:lnTo>
                <a:lnTo>
                  <a:pt x="7181" y="8194"/>
                </a:lnTo>
                <a:lnTo>
                  <a:pt x="7402" y="8083"/>
                </a:lnTo>
                <a:lnTo>
                  <a:pt x="7604" y="7973"/>
                </a:lnTo>
                <a:lnTo>
                  <a:pt x="7807" y="7844"/>
                </a:lnTo>
                <a:lnTo>
                  <a:pt x="8009" y="7697"/>
                </a:lnTo>
                <a:lnTo>
                  <a:pt x="8193" y="7549"/>
                </a:lnTo>
                <a:lnTo>
                  <a:pt x="8378" y="7384"/>
                </a:lnTo>
                <a:lnTo>
                  <a:pt x="8543" y="7218"/>
                </a:lnTo>
                <a:lnTo>
                  <a:pt x="8709" y="7052"/>
                </a:lnTo>
                <a:lnTo>
                  <a:pt x="8875" y="6868"/>
                </a:lnTo>
                <a:lnTo>
                  <a:pt x="9022" y="6684"/>
                </a:lnTo>
                <a:lnTo>
                  <a:pt x="9169" y="6481"/>
                </a:lnTo>
                <a:lnTo>
                  <a:pt x="9298" y="6279"/>
                </a:lnTo>
                <a:lnTo>
                  <a:pt x="9409" y="6076"/>
                </a:lnTo>
                <a:lnTo>
                  <a:pt x="9519" y="5855"/>
                </a:lnTo>
                <a:lnTo>
                  <a:pt x="9630" y="5634"/>
                </a:lnTo>
                <a:lnTo>
                  <a:pt x="9703" y="5413"/>
                </a:lnTo>
                <a:lnTo>
                  <a:pt x="9795" y="5174"/>
                </a:lnTo>
                <a:lnTo>
                  <a:pt x="9850" y="4935"/>
                </a:lnTo>
                <a:lnTo>
                  <a:pt x="9906" y="4695"/>
                </a:lnTo>
                <a:lnTo>
                  <a:pt x="9961" y="4438"/>
                </a:lnTo>
                <a:lnTo>
                  <a:pt x="9998" y="4198"/>
                </a:lnTo>
                <a:lnTo>
                  <a:pt x="10016" y="3941"/>
                </a:lnTo>
                <a:lnTo>
                  <a:pt x="10016" y="3683"/>
                </a:lnTo>
                <a:lnTo>
                  <a:pt x="10016" y="3407"/>
                </a:lnTo>
                <a:lnTo>
                  <a:pt x="9979" y="3149"/>
                </a:lnTo>
                <a:lnTo>
                  <a:pt x="9961" y="2873"/>
                </a:lnTo>
                <a:lnTo>
                  <a:pt x="9906" y="2615"/>
                </a:lnTo>
                <a:lnTo>
                  <a:pt x="9850" y="2376"/>
                </a:lnTo>
                <a:lnTo>
                  <a:pt x="9758" y="2118"/>
                </a:lnTo>
                <a:lnTo>
                  <a:pt x="9685" y="1878"/>
                </a:lnTo>
                <a:lnTo>
                  <a:pt x="9574" y="1639"/>
                </a:lnTo>
                <a:lnTo>
                  <a:pt x="9464" y="1400"/>
                </a:lnTo>
                <a:lnTo>
                  <a:pt x="9353" y="1179"/>
                </a:lnTo>
                <a:lnTo>
                  <a:pt x="9224" y="958"/>
                </a:lnTo>
                <a:lnTo>
                  <a:pt x="9077" y="755"/>
                </a:lnTo>
                <a:lnTo>
                  <a:pt x="8911" y="553"/>
                </a:lnTo>
                <a:lnTo>
                  <a:pt x="8764" y="369"/>
                </a:lnTo>
                <a:lnTo>
                  <a:pt x="8580" y="185"/>
                </a:lnTo>
                <a:lnTo>
                  <a:pt x="8396" y="0"/>
                </a:lnTo>
                <a:close/>
              </a:path>
            </a:pathLst>
          </a:custGeom>
          <a:solidFill>
            <a:srgbClr val="51B1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4918075" y="1991850"/>
            <a:ext cx="395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49676" y="4677"/>
                </a:moveTo>
                <a:lnTo>
                  <a:pt x="49731" y="5469"/>
                </a:lnTo>
                <a:lnTo>
                  <a:pt x="49749" y="6408"/>
                </a:lnTo>
                <a:lnTo>
                  <a:pt x="49786" y="7660"/>
                </a:lnTo>
                <a:lnTo>
                  <a:pt x="49786" y="9169"/>
                </a:lnTo>
                <a:lnTo>
                  <a:pt x="49731" y="10900"/>
                </a:lnTo>
                <a:lnTo>
                  <a:pt x="49694" y="11858"/>
                </a:lnTo>
                <a:lnTo>
                  <a:pt x="49639" y="12833"/>
                </a:lnTo>
                <a:lnTo>
                  <a:pt x="49584" y="13846"/>
                </a:lnTo>
                <a:lnTo>
                  <a:pt x="49492" y="14895"/>
                </a:lnTo>
                <a:lnTo>
                  <a:pt x="49381" y="15982"/>
                </a:lnTo>
                <a:lnTo>
                  <a:pt x="49252" y="17086"/>
                </a:lnTo>
                <a:lnTo>
                  <a:pt x="49087" y="18191"/>
                </a:lnTo>
                <a:lnTo>
                  <a:pt x="48921" y="19314"/>
                </a:lnTo>
                <a:lnTo>
                  <a:pt x="48700" y="20456"/>
                </a:lnTo>
                <a:lnTo>
                  <a:pt x="48479" y="21597"/>
                </a:lnTo>
                <a:lnTo>
                  <a:pt x="48203" y="22720"/>
                </a:lnTo>
                <a:lnTo>
                  <a:pt x="47908" y="23844"/>
                </a:lnTo>
                <a:lnTo>
                  <a:pt x="47577" y="24948"/>
                </a:lnTo>
                <a:lnTo>
                  <a:pt x="47209" y="26053"/>
                </a:lnTo>
                <a:lnTo>
                  <a:pt x="47006" y="26587"/>
                </a:lnTo>
                <a:lnTo>
                  <a:pt x="46804" y="27121"/>
                </a:lnTo>
                <a:lnTo>
                  <a:pt x="46583" y="27636"/>
                </a:lnTo>
                <a:lnTo>
                  <a:pt x="46362" y="28152"/>
                </a:lnTo>
                <a:lnTo>
                  <a:pt x="46122" y="28667"/>
                </a:lnTo>
                <a:lnTo>
                  <a:pt x="45883" y="29165"/>
                </a:lnTo>
                <a:lnTo>
                  <a:pt x="45625" y="29643"/>
                </a:lnTo>
                <a:lnTo>
                  <a:pt x="45349" y="30122"/>
                </a:lnTo>
                <a:lnTo>
                  <a:pt x="45073" y="30601"/>
                </a:lnTo>
                <a:lnTo>
                  <a:pt x="44778" y="31061"/>
                </a:lnTo>
                <a:lnTo>
                  <a:pt x="44484" y="31503"/>
                </a:lnTo>
                <a:lnTo>
                  <a:pt x="44171" y="31926"/>
                </a:lnTo>
                <a:lnTo>
                  <a:pt x="43839" y="32350"/>
                </a:lnTo>
                <a:lnTo>
                  <a:pt x="43508" y="32736"/>
                </a:lnTo>
                <a:lnTo>
                  <a:pt x="43158" y="33123"/>
                </a:lnTo>
                <a:lnTo>
                  <a:pt x="42827" y="33491"/>
                </a:lnTo>
                <a:lnTo>
                  <a:pt x="42458" y="33841"/>
                </a:lnTo>
                <a:lnTo>
                  <a:pt x="42109" y="34154"/>
                </a:lnTo>
                <a:lnTo>
                  <a:pt x="41740" y="34467"/>
                </a:lnTo>
                <a:lnTo>
                  <a:pt x="41372" y="34780"/>
                </a:lnTo>
                <a:lnTo>
                  <a:pt x="41004" y="35056"/>
                </a:lnTo>
                <a:lnTo>
                  <a:pt x="40617" y="35314"/>
                </a:lnTo>
                <a:lnTo>
                  <a:pt x="40231" y="35572"/>
                </a:lnTo>
                <a:lnTo>
                  <a:pt x="39844" y="35811"/>
                </a:lnTo>
                <a:lnTo>
                  <a:pt x="39457" y="36032"/>
                </a:lnTo>
                <a:lnTo>
                  <a:pt x="39052" y="36253"/>
                </a:lnTo>
                <a:lnTo>
                  <a:pt x="38666" y="36437"/>
                </a:lnTo>
                <a:lnTo>
                  <a:pt x="38261" y="36621"/>
                </a:lnTo>
                <a:lnTo>
                  <a:pt x="37874" y="36805"/>
                </a:lnTo>
                <a:lnTo>
                  <a:pt x="37469" y="36953"/>
                </a:lnTo>
                <a:lnTo>
                  <a:pt x="36659" y="37247"/>
                </a:lnTo>
                <a:lnTo>
                  <a:pt x="35867" y="37487"/>
                </a:lnTo>
                <a:lnTo>
                  <a:pt x="35057" y="37689"/>
                </a:lnTo>
                <a:lnTo>
                  <a:pt x="34265" y="37836"/>
                </a:lnTo>
                <a:lnTo>
                  <a:pt x="33492" y="37965"/>
                </a:lnTo>
                <a:lnTo>
                  <a:pt x="32719" y="38057"/>
                </a:lnTo>
                <a:lnTo>
                  <a:pt x="31964" y="38131"/>
                </a:lnTo>
                <a:lnTo>
                  <a:pt x="31227" y="38168"/>
                </a:lnTo>
                <a:lnTo>
                  <a:pt x="30528" y="38186"/>
                </a:lnTo>
                <a:lnTo>
                  <a:pt x="29846" y="38168"/>
                </a:lnTo>
                <a:lnTo>
                  <a:pt x="29202" y="38149"/>
                </a:lnTo>
                <a:lnTo>
                  <a:pt x="28576" y="38113"/>
                </a:lnTo>
                <a:lnTo>
                  <a:pt x="27987" y="38057"/>
                </a:lnTo>
                <a:lnTo>
                  <a:pt x="27453" y="37984"/>
                </a:lnTo>
                <a:lnTo>
                  <a:pt x="26956" y="37928"/>
                </a:lnTo>
                <a:lnTo>
                  <a:pt x="26090" y="37781"/>
                </a:lnTo>
                <a:lnTo>
                  <a:pt x="25446" y="37652"/>
                </a:lnTo>
                <a:lnTo>
                  <a:pt x="25041" y="37560"/>
                </a:lnTo>
                <a:lnTo>
                  <a:pt x="24912" y="37523"/>
                </a:lnTo>
                <a:lnTo>
                  <a:pt x="24838" y="37395"/>
                </a:lnTo>
                <a:lnTo>
                  <a:pt x="24636" y="37026"/>
                </a:lnTo>
                <a:lnTo>
                  <a:pt x="24323" y="36456"/>
                </a:lnTo>
                <a:lnTo>
                  <a:pt x="23955" y="35664"/>
                </a:lnTo>
                <a:lnTo>
                  <a:pt x="23752" y="35204"/>
                </a:lnTo>
                <a:lnTo>
                  <a:pt x="23550" y="34706"/>
                </a:lnTo>
                <a:lnTo>
                  <a:pt x="23347" y="34154"/>
                </a:lnTo>
                <a:lnTo>
                  <a:pt x="23126" y="33565"/>
                </a:lnTo>
                <a:lnTo>
                  <a:pt x="22924" y="32957"/>
                </a:lnTo>
                <a:lnTo>
                  <a:pt x="22739" y="32294"/>
                </a:lnTo>
                <a:lnTo>
                  <a:pt x="22555" y="31613"/>
                </a:lnTo>
                <a:lnTo>
                  <a:pt x="22390" y="30895"/>
                </a:lnTo>
                <a:lnTo>
                  <a:pt x="22242" y="30159"/>
                </a:lnTo>
                <a:lnTo>
                  <a:pt x="22113" y="29385"/>
                </a:lnTo>
                <a:lnTo>
                  <a:pt x="22021" y="28612"/>
                </a:lnTo>
                <a:lnTo>
                  <a:pt x="21966" y="27802"/>
                </a:lnTo>
                <a:lnTo>
                  <a:pt x="21929" y="26974"/>
                </a:lnTo>
                <a:lnTo>
                  <a:pt x="21948" y="26145"/>
                </a:lnTo>
                <a:lnTo>
                  <a:pt x="22003" y="25298"/>
                </a:lnTo>
                <a:lnTo>
                  <a:pt x="22040" y="24856"/>
                </a:lnTo>
                <a:lnTo>
                  <a:pt x="22095" y="24433"/>
                </a:lnTo>
                <a:lnTo>
                  <a:pt x="22169" y="23991"/>
                </a:lnTo>
                <a:lnTo>
                  <a:pt x="22242" y="23567"/>
                </a:lnTo>
                <a:lnTo>
                  <a:pt x="22334" y="23125"/>
                </a:lnTo>
                <a:lnTo>
                  <a:pt x="22445" y="22684"/>
                </a:lnTo>
                <a:lnTo>
                  <a:pt x="22574" y="22260"/>
                </a:lnTo>
                <a:lnTo>
                  <a:pt x="22703" y="21818"/>
                </a:lnTo>
                <a:lnTo>
                  <a:pt x="22850" y="21376"/>
                </a:lnTo>
                <a:lnTo>
                  <a:pt x="23034" y="20935"/>
                </a:lnTo>
                <a:lnTo>
                  <a:pt x="23218" y="20493"/>
                </a:lnTo>
                <a:lnTo>
                  <a:pt x="23421" y="20069"/>
                </a:lnTo>
                <a:lnTo>
                  <a:pt x="23623" y="19627"/>
                </a:lnTo>
                <a:lnTo>
                  <a:pt x="23863" y="19185"/>
                </a:lnTo>
                <a:lnTo>
                  <a:pt x="24120" y="18762"/>
                </a:lnTo>
                <a:lnTo>
                  <a:pt x="24397" y="18320"/>
                </a:lnTo>
                <a:lnTo>
                  <a:pt x="24691" y="17897"/>
                </a:lnTo>
                <a:lnTo>
                  <a:pt x="24986" y="17473"/>
                </a:lnTo>
                <a:lnTo>
                  <a:pt x="25317" y="17050"/>
                </a:lnTo>
                <a:lnTo>
                  <a:pt x="25667" y="16645"/>
                </a:lnTo>
                <a:lnTo>
                  <a:pt x="26035" y="16240"/>
                </a:lnTo>
                <a:lnTo>
                  <a:pt x="26403" y="15834"/>
                </a:lnTo>
                <a:lnTo>
                  <a:pt x="26790" y="15448"/>
                </a:lnTo>
                <a:lnTo>
                  <a:pt x="27177" y="15061"/>
                </a:lnTo>
                <a:lnTo>
                  <a:pt x="27600" y="14693"/>
                </a:lnTo>
                <a:lnTo>
                  <a:pt x="28024" y="14325"/>
                </a:lnTo>
                <a:lnTo>
                  <a:pt x="28447" y="13956"/>
                </a:lnTo>
                <a:lnTo>
                  <a:pt x="28889" y="13607"/>
                </a:lnTo>
                <a:lnTo>
                  <a:pt x="29349" y="13257"/>
                </a:lnTo>
                <a:lnTo>
                  <a:pt x="29810" y="12925"/>
                </a:lnTo>
                <a:lnTo>
                  <a:pt x="30767" y="12263"/>
                </a:lnTo>
                <a:lnTo>
                  <a:pt x="31743" y="11637"/>
                </a:lnTo>
                <a:lnTo>
                  <a:pt x="32737" y="11047"/>
                </a:lnTo>
                <a:lnTo>
                  <a:pt x="33750" y="10477"/>
                </a:lnTo>
                <a:lnTo>
                  <a:pt x="34781" y="9943"/>
                </a:lnTo>
                <a:lnTo>
                  <a:pt x="35812" y="9446"/>
                </a:lnTo>
                <a:lnTo>
                  <a:pt x="36843" y="8949"/>
                </a:lnTo>
                <a:lnTo>
                  <a:pt x="37874" y="8507"/>
                </a:lnTo>
                <a:lnTo>
                  <a:pt x="38905" y="8065"/>
                </a:lnTo>
                <a:lnTo>
                  <a:pt x="39899" y="7678"/>
                </a:lnTo>
                <a:lnTo>
                  <a:pt x="40893" y="7291"/>
                </a:lnTo>
                <a:lnTo>
                  <a:pt x="41851" y="6960"/>
                </a:lnTo>
                <a:lnTo>
                  <a:pt x="42771" y="6629"/>
                </a:lnTo>
                <a:lnTo>
                  <a:pt x="43674" y="6334"/>
                </a:lnTo>
                <a:lnTo>
                  <a:pt x="45331" y="5819"/>
                </a:lnTo>
                <a:lnTo>
                  <a:pt x="46785" y="5395"/>
                </a:lnTo>
                <a:lnTo>
                  <a:pt x="47982" y="5082"/>
                </a:lnTo>
                <a:lnTo>
                  <a:pt x="48903" y="4861"/>
                </a:lnTo>
                <a:lnTo>
                  <a:pt x="49676" y="4677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235802" y="2802078"/>
            <a:ext cx="1905613" cy="1255536"/>
          </a:xfrm>
          <a:custGeom>
            <a:avLst/>
            <a:gdLst/>
            <a:ahLst/>
            <a:cxnLst/>
            <a:rect l="l" t="t" r="r" b="b"/>
            <a:pathLst>
              <a:path w="19646" h="12944" extrusionOk="0">
                <a:moveTo>
                  <a:pt x="9261" y="0"/>
                </a:moveTo>
                <a:lnTo>
                  <a:pt x="8654" y="19"/>
                </a:lnTo>
                <a:lnTo>
                  <a:pt x="8065" y="37"/>
                </a:lnTo>
                <a:lnTo>
                  <a:pt x="7457" y="74"/>
                </a:lnTo>
                <a:lnTo>
                  <a:pt x="6868" y="129"/>
                </a:lnTo>
                <a:lnTo>
                  <a:pt x="6297" y="203"/>
                </a:lnTo>
                <a:lnTo>
                  <a:pt x="5174" y="350"/>
                </a:lnTo>
                <a:lnTo>
                  <a:pt x="4106" y="534"/>
                </a:lnTo>
                <a:lnTo>
                  <a:pt x="3130" y="737"/>
                </a:lnTo>
                <a:lnTo>
                  <a:pt x="2247" y="939"/>
                </a:lnTo>
                <a:lnTo>
                  <a:pt x="1492" y="1123"/>
                </a:lnTo>
                <a:lnTo>
                  <a:pt x="866" y="1289"/>
                </a:lnTo>
                <a:lnTo>
                  <a:pt x="405" y="1436"/>
                </a:lnTo>
                <a:lnTo>
                  <a:pt x="0" y="1547"/>
                </a:lnTo>
                <a:lnTo>
                  <a:pt x="203" y="1915"/>
                </a:lnTo>
                <a:lnTo>
                  <a:pt x="424" y="2357"/>
                </a:lnTo>
                <a:lnTo>
                  <a:pt x="737" y="2909"/>
                </a:lnTo>
                <a:lnTo>
                  <a:pt x="1142" y="3591"/>
                </a:lnTo>
                <a:lnTo>
                  <a:pt x="1602" y="4364"/>
                </a:lnTo>
                <a:lnTo>
                  <a:pt x="2155" y="5192"/>
                </a:lnTo>
                <a:lnTo>
                  <a:pt x="2762" y="6095"/>
                </a:lnTo>
                <a:lnTo>
                  <a:pt x="3425" y="6997"/>
                </a:lnTo>
                <a:lnTo>
                  <a:pt x="3793" y="7457"/>
                </a:lnTo>
                <a:lnTo>
                  <a:pt x="4161" y="7917"/>
                </a:lnTo>
                <a:lnTo>
                  <a:pt x="4548" y="8378"/>
                </a:lnTo>
                <a:lnTo>
                  <a:pt x="4953" y="8820"/>
                </a:lnTo>
                <a:lnTo>
                  <a:pt x="5358" y="9261"/>
                </a:lnTo>
                <a:lnTo>
                  <a:pt x="5800" y="9685"/>
                </a:lnTo>
                <a:lnTo>
                  <a:pt x="6223" y="10090"/>
                </a:lnTo>
                <a:lnTo>
                  <a:pt x="6684" y="10495"/>
                </a:lnTo>
                <a:lnTo>
                  <a:pt x="7144" y="10863"/>
                </a:lnTo>
                <a:lnTo>
                  <a:pt x="7604" y="11213"/>
                </a:lnTo>
                <a:lnTo>
                  <a:pt x="8083" y="11544"/>
                </a:lnTo>
                <a:lnTo>
                  <a:pt x="8580" y="11839"/>
                </a:lnTo>
                <a:lnTo>
                  <a:pt x="9077" y="12097"/>
                </a:lnTo>
                <a:lnTo>
                  <a:pt x="9574" y="12336"/>
                </a:lnTo>
                <a:lnTo>
                  <a:pt x="9979" y="12483"/>
                </a:lnTo>
                <a:lnTo>
                  <a:pt x="10385" y="12631"/>
                </a:lnTo>
                <a:lnTo>
                  <a:pt x="10790" y="12723"/>
                </a:lnTo>
                <a:lnTo>
                  <a:pt x="11195" y="12815"/>
                </a:lnTo>
                <a:lnTo>
                  <a:pt x="11581" y="12888"/>
                </a:lnTo>
                <a:lnTo>
                  <a:pt x="11986" y="12925"/>
                </a:lnTo>
                <a:lnTo>
                  <a:pt x="12355" y="12944"/>
                </a:lnTo>
                <a:lnTo>
                  <a:pt x="12741" y="12944"/>
                </a:lnTo>
                <a:lnTo>
                  <a:pt x="13109" y="12925"/>
                </a:lnTo>
                <a:lnTo>
                  <a:pt x="13478" y="12888"/>
                </a:lnTo>
                <a:lnTo>
                  <a:pt x="13846" y="12852"/>
                </a:lnTo>
                <a:lnTo>
                  <a:pt x="14196" y="12778"/>
                </a:lnTo>
                <a:lnTo>
                  <a:pt x="14527" y="12704"/>
                </a:lnTo>
                <a:lnTo>
                  <a:pt x="14877" y="12631"/>
                </a:lnTo>
                <a:lnTo>
                  <a:pt x="15208" y="12520"/>
                </a:lnTo>
                <a:lnTo>
                  <a:pt x="15521" y="12410"/>
                </a:lnTo>
                <a:lnTo>
                  <a:pt x="16129" y="12170"/>
                </a:lnTo>
                <a:lnTo>
                  <a:pt x="16718" y="11913"/>
                </a:lnTo>
                <a:lnTo>
                  <a:pt x="17252" y="11618"/>
                </a:lnTo>
                <a:lnTo>
                  <a:pt x="17731" y="11324"/>
                </a:lnTo>
                <a:lnTo>
                  <a:pt x="18173" y="11029"/>
                </a:lnTo>
                <a:lnTo>
                  <a:pt x="18559" y="10753"/>
                </a:lnTo>
                <a:lnTo>
                  <a:pt x="18891" y="10495"/>
                </a:lnTo>
                <a:lnTo>
                  <a:pt x="19167" y="10274"/>
                </a:lnTo>
                <a:lnTo>
                  <a:pt x="5929" y="4069"/>
                </a:lnTo>
                <a:lnTo>
                  <a:pt x="19646" y="9225"/>
                </a:lnTo>
                <a:lnTo>
                  <a:pt x="19646" y="9225"/>
                </a:lnTo>
                <a:lnTo>
                  <a:pt x="19609" y="8875"/>
                </a:lnTo>
                <a:lnTo>
                  <a:pt x="19572" y="8451"/>
                </a:lnTo>
                <a:lnTo>
                  <a:pt x="19498" y="7991"/>
                </a:lnTo>
                <a:lnTo>
                  <a:pt x="19406" y="7475"/>
                </a:lnTo>
                <a:lnTo>
                  <a:pt x="19277" y="6923"/>
                </a:lnTo>
                <a:lnTo>
                  <a:pt x="19112" y="6334"/>
                </a:lnTo>
                <a:lnTo>
                  <a:pt x="18909" y="5726"/>
                </a:lnTo>
                <a:lnTo>
                  <a:pt x="18651" y="5119"/>
                </a:lnTo>
                <a:lnTo>
                  <a:pt x="18504" y="4806"/>
                </a:lnTo>
                <a:lnTo>
                  <a:pt x="18338" y="4493"/>
                </a:lnTo>
                <a:lnTo>
                  <a:pt x="18173" y="4180"/>
                </a:lnTo>
                <a:lnTo>
                  <a:pt x="17989" y="3885"/>
                </a:lnTo>
                <a:lnTo>
                  <a:pt x="17786" y="3591"/>
                </a:lnTo>
                <a:lnTo>
                  <a:pt x="17565" y="3296"/>
                </a:lnTo>
                <a:lnTo>
                  <a:pt x="17326" y="3001"/>
                </a:lnTo>
                <a:lnTo>
                  <a:pt x="17086" y="2725"/>
                </a:lnTo>
                <a:lnTo>
                  <a:pt x="16810" y="2449"/>
                </a:lnTo>
                <a:lnTo>
                  <a:pt x="16534" y="2173"/>
                </a:lnTo>
                <a:lnTo>
                  <a:pt x="16221" y="1934"/>
                </a:lnTo>
                <a:lnTo>
                  <a:pt x="15890" y="1694"/>
                </a:lnTo>
                <a:lnTo>
                  <a:pt x="15558" y="1455"/>
                </a:lnTo>
                <a:lnTo>
                  <a:pt x="15190" y="1252"/>
                </a:lnTo>
                <a:lnTo>
                  <a:pt x="14803" y="1050"/>
                </a:lnTo>
                <a:lnTo>
                  <a:pt x="14398" y="866"/>
                </a:lnTo>
                <a:lnTo>
                  <a:pt x="13883" y="663"/>
                </a:lnTo>
                <a:lnTo>
                  <a:pt x="13349" y="497"/>
                </a:lnTo>
                <a:lnTo>
                  <a:pt x="12796" y="350"/>
                </a:lnTo>
                <a:lnTo>
                  <a:pt x="12226" y="240"/>
                </a:lnTo>
                <a:lnTo>
                  <a:pt x="11655" y="148"/>
                </a:lnTo>
                <a:lnTo>
                  <a:pt x="11066" y="74"/>
                </a:lnTo>
                <a:lnTo>
                  <a:pt x="10458" y="37"/>
                </a:lnTo>
                <a:lnTo>
                  <a:pt x="98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0" y="4136091"/>
            <a:ext cx="1085984" cy="1007319"/>
          </a:xfrm>
          <a:custGeom>
            <a:avLst/>
            <a:gdLst/>
            <a:ahLst/>
            <a:cxnLst/>
            <a:rect l="l" t="t" r="r" b="b"/>
            <a:pathLst>
              <a:path w="11196" h="10385" extrusionOk="0">
                <a:moveTo>
                  <a:pt x="3812" y="1"/>
                </a:moveTo>
                <a:lnTo>
                  <a:pt x="3518" y="19"/>
                </a:lnTo>
                <a:lnTo>
                  <a:pt x="2965" y="93"/>
                </a:lnTo>
                <a:lnTo>
                  <a:pt x="2431" y="203"/>
                </a:lnTo>
                <a:lnTo>
                  <a:pt x="1916" y="351"/>
                </a:lnTo>
                <a:lnTo>
                  <a:pt x="1400" y="535"/>
                </a:lnTo>
                <a:lnTo>
                  <a:pt x="922" y="756"/>
                </a:lnTo>
                <a:lnTo>
                  <a:pt x="443" y="995"/>
                </a:lnTo>
                <a:lnTo>
                  <a:pt x="1" y="1290"/>
                </a:lnTo>
                <a:lnTo>
                  <a:pt x="1" y="10385"/>
                </a:lnTo>
                <a:lnTo>
                  <a:pt x="10404" y="10385"/>
                </a:lnTo>
                <a:lnTo>
                  <a:pt x="10569" y="10017"/>
                </a:lnTo>
                <a:lnTo>
                  <a:pt x="10735" y="9630"/>
                </a:lnTo>
                <a:lnTo>
                  <a:pt x="10882" y="9225"/>
                </a:lnTo>
                <a:lnTo>
                  <a:pt x="10993" y="8820"/>
                </a:lnTo>
                <a:lnTo>
                  <a:pt x="11085" y="8397"/>
                </a:lnTo>
                <a:lnTo>
                  <a:pt x="11140" y="7973"/>
                </a:lnTo>
                <a:lnTo>
                  <a:pt x="11177" y="7550"/>
                </a:lnTo>
                <a:lnTo>
                  <a:pt x="11195" y="7108"/>
                </a:lnTo>
                <a:lnTo>
                  <a:pt x="11177" y="6740"/>
                </a:lnTo>
                <a:lnTo>
                  <a:pt x="11158" y="6390"/>
                </a:lnTo>
                <a:lnTo>
                  <a:pt x="11122" y="6021"/>
                </a:lnTo>
                <a:lnTo>
                  <a:pt x="11048" y="5672"/>
                </a:lnTo>
                <a:lnTo>
                  <a:pt x="10974" y="5340"/>
                </a:lnTo>
                <a:lnTo>
                  <a:pt x="10882" y="4990"/>
                </a:lnTo>
                <a:lnTo>
                  <a:pt x="10772" y="4659"/>
                </a:lnTo>
                <a:lnTo>
                  <a:pt x="10643" y="4346"/>
                </a:lnTo>
                <a:lnTo>
                  <a:pt x="10496" y="4033"/>
                </a:lnTo>
                <a:lnTo>
                  <a:pt x="10330" y="3720"/>
                </a:lnTo>
                <a:lnTo>
                  <a:pt x="10164" y="3425"/>
                </a:lnTo>
                <a:lnTo>
                  <a:pt x="9980" y="3131"/>
                </a:lnTo>
                <a:lnTo>
                  <a:pt x="9778" y="2855"/>
                </a:lnTo>
                <a:lnTo>
                  <a:pt x="9575" y="2578"/>
                </a:lnTo>
                <a:lnTo>
                  <a:pt x="9354" y="2321"/>
                </a:lnTo>
                <a:lnTo>
                  <a:pt x="9115" y="2081"/>
                </a:lnTo>
                <a:lnTo>
                  <a:pt x="8875" y="1842"/>
                </a:lnTo>
                <a:lnTo>
                  <a:pt x="8618" y="1621"/>
                </a:lnTo>
                <a:lnTo>
                  <a:pt x="8341" y="1419"/>
                </a:lnTo>
                <a:lnTo>
                  <a:pt x="8065" y="1216"/>
                </a:lnTo>
                <a:lnTo>
                  <a:pt x="7771" y="1032"/>
                </a:lnTo>
                <a:lnTo>
                  <a:pt x="7476" y="866"/>
                </a:lnTo>
                <a:lnTo>
                  <a:pt x="7163" y="700"/>
                </a:lnTo>
                <a:lnTo>
                  <a:pt x="6850" y="553"/>
                </a:lnTo>
                <a:lnTo>
                  <a:pt x="6537" y="424"/>
                </a:lnTo>
                <a:lnTo>
                  <a:pt x="6206" y="314"/>
                </a:lnTo>
                <a:lnTo>
                  <a:pt x="5856" y="222"/>
                </a:lnTo>
                <a:lnTo>
                  <a:pt x="5525" y="148"/>
                </a:lnTo>
                <a:lnTo>
                  <a:pt x="5175" y="74"/>
                </a:lnTo>
                <a:lnTo>
                  <a:pt x="4806" y="38"/>
                </a:lnTo>
                <a:lnTo>
                  <a:pt x="4457" y="19"/>
                </a:lnTo>
                <a:lnTo>
                  <a:pt x="4088" y="1"/>
                </a:lnTo>
                <a:close/>
              </a:path>
            </a:pathLst>
          </a:cu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1B148"/>
              </a:solidFill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1936070" cy="2500305"/>
          </a:xfrm>
          <a:custGeom>
            <a:avLst/>
            <a:gdLst/>
            <a:ahLst/>
            <a:cxnLst/>
            <a:rect l="l" t="t" r="r" b="b"/>
            <a:pathLst>
              <a:path w="19960" h="25777" extrusionOk="0">
                <a:moveTo>
                  <a:pt x="1" y="0"/>
                </a:moveTo>
                <a:lnTo>
                  <a:pt x="1" y="24727"/>
                </a:lnTo>
                <a:lnTo>
                  <a:pt x="627" y="24967"/>
                </a:lnTo>
                <a:lnTo>
                  <a:pt x="1290" y="25188"/>
                </a:lnTo>
                <a:lnTo>
                  <a:pt x="1953" y="25353"/>
                </a:lnTo>
                <a:lnTo>
                  <a:pt x="2615" y="25501"/>
                </a:lnTo>
                <a:lnTo>
                  <a:pt x="3297" y="25629"/>
                </a:lnTo>
                <a:lnTo>
                  <a:pt x="3996" y="25703"/>
                </a:lnTo>
                <a:lnTo>
                  <a:pt x="4696" y="25758"/>
                </a:lnTo>
                <a:lnTo>
                  <a:pt x="5414" y="25777"/>
                </a:lnTo>
                <a:lnTo>
                  <a:pt x="6169" y="25758"/>
                </a:lnTo>
                <a:lnTo>
                  <a:pt x="6905" y="25703"/>
                </a:lnTo>
                <a:lnTo>
                  <a:pt x="7623" y="25611"/>
                </a:lnTo>
                <a:lnTo>
                  <a:pt x="8341" y="25482"/>
                </a:lnTo>
                <a:lnTo>
                  <a:pt x="9041" y="25316"/>
                </a:lnTo>
                <a:lnTo>
                  <a:pt x="9741" y="25114"/>
                </a:lnTo>
                <a:lnTo>
                  <a:pt x="10422" y="24893"/>
                </a:lnTo>
                <a:lnTo>
                  <a:pt x="11085" y="24635"/>
                </a:lnTo>
                <a:lnTo>
                  <a:pt x="11711" y="24341"/>
                </a:lnTo>
                <a:lnTo>
                  <a:pt x="12355" y="24028"/>
                </a:lnTo>
                <a:lnTo>
                  <a:pt x="12963" y="23678"/>
                </a:lnTo>
                <a:lnTo>
                  <a:pt x="13552" y="23291"/>
                </a:lnTo>
                <a:lnTo>
                  <a:pt x="14123" y="22886"/>
                </a:lnTo>
                <a:lnTo>
                  <a:pt x="14675" y="22463"/>
                </a:lnTo>
                <a:lnTo>
                  <a:pt x="15191" y="22002"/>
                </a:lnTo>
                <a:lnTo>
                  <a:pt x="15706" y="21524"/>
                </a:lnTo>
                <a:lnTo>
                  <a:pt x="16185" y="21008"/>
                </a:lnTo>
                <a:lnTo>
                  <a:pt x="16645" y="20493"/>
                </a:lnTo>
                <a:lnTo>
                  <a:pt x="17069" y="19940"/>
                </a:lnTo>
                <a:lnTo>
                  <a:pt x="17474" y="19370"/>
                </a:lnTo>
                <a:lnTo>
                  <a:pt x="17860" y="18780"/>
                </a:lnTo>
                <a:lnTo>
                  <a:pt x="18210" y="18173"/>
                </a:lnTo>
                <a:lnTo>
                  <a:pt x="18523" y="17528"/>
                </a:lnTo>
                <a:lnTo>
                  <a:pt x="18818" y="16902"/>
                </a:lnTo>
                <a:lnTo>
                  <a:pt x="19076" y="16240"/>
                </a:lnTo>
                <a:lnTo>
                  <a:pt x="19296" y="15558"/>
                </a:lnTo>
                <a:lnTo>
                  <a:pt x="19499" y="14859"/>
                </a:lnTo>
                <a:lnTo>
                  <a:pt x="19665" y="14159"/>
                </a:lnTo>
                <a:lnTo>
                  <a:pt x="19794" y="13441"/>
                </a:lnTo>
                <a:lnTo>
                  <a:pt x="19886" y="12723"/>
                </a:lnTo>
                <a:lnTo>
                  <a:pt x="19941" y="11986"/>
                </a:lnTo>
                <a:lnTo>
                  <a:pt x="19959" y="11232"/>
                </a:lnTo>
                <a:lnTo>
                  <a:pt x="19959" y="10808"/>
                </a:lnTo>
                <a:lnTo>
                  <a:pt x="19941" y="10385"/>
                </a:lnTo>
                <a:lnTo>
                  <a:pt x="19904" y="9980"/>
                </a:lnTo>
                <a:lnTo>
                  <a:pt x="19867" y="9556"/>
                </a:lnTo>
                <a:lnTo>
                  <a:pt x="19812" y="9151"/>
                </a:lnTo>
                <a:lnTo>
                  <a:pt x="19738" y="8746"/>
                </a:lnTo>
                <a:lnTo>
                  <a:pt x="19665" y="8341"/>
                </a:lnTo>
                <a:lnTo>
                  <a:pt x="19591" y="7936"/>
                </a:lnTo>
                <a:lnTo>
                  <a:pt x="19481" y="7549"/>
                </a:lnTo>
                <a:lnTo>
                  <a:pt x="19389" y="7163"/>
                </a:lnTo>
                <a:lnTo>
                  <a:pt x="19260" y="6776"/>
                </a:lnTo>
                <a:lnTo>
                  <a:pt x="19131" y="6389"/>
                </a:lnTo>
                <a:lnTo>
                  <a:pt x="19002" y="6021"/>
                </a:lnTo>
                <a:lnTo>
                  <a:pt x="18855" y="5653"/>
                </a:lnTo>
                <a:lnTo>
                  <a:pt x="18523" y="4916"/>
                </a:lnTo>
                <a:lnTo>
                  <a:pt x="18155" y="4217"/>
                </a:lnTo>
                <a:lnTo>
                  <a:pt x="17750" y="3536"/>
                </a:lnTo>
                <a:lnTo>
                  <a:pt x="17326" y="2873"/>
                </a:lnTo>
                <a:lnTo>
                  <a:pt x="16848" y="2247"/>
                </a:lnTo>
                <a:lnTo>
                  <a:pt x="16351" y="1639"/>
                </a:lnTo>
                <a:lnTo>
                  <a:pt x="15817" y="1068"/>
                </a:lnTo>
                <a:lnTo>
                  <a:pt x="15246" y="516"/>
                </a:lnTo>
                <a:lnTo>
                  <a:pt x="14657" y="0"/>
                </a:lnTo>
                <a:close/>
              </a:path>
            </a:pathLst>
          </a:cu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1B148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2221739" y="0"/>
            <a:ext cx="971624" cy="843005"/>
          </a:xfrm>
          <a:custGeom>
            <a:avLst/>
            <a:gdLst/>
            <a:ahLst/>
            <a:cxnLst/>
            <a:rect l="l" t="t" r="r" b="b"/>
            <a:pathLst>
              <a:path w="10017" h="8691" extrusionOk="0">
                <a:moveTo>
                  <a:pt x="1620" y="0"/>
                </a:moveTo>
                <a:lnTo>
                  <a:pt x="1436" y="185"/>
                </a:lnTo>
                <a:lnTo>
                  <a:pt x="1252" y="369"/>
                </a:lnTo>
                <a:lnTo>
                  <a:pt x="1105" y="553"/>
                </a:lnTo>
                <a:lnTo>
                  <a:pt x="939" y="755"/>
                </a:lnTo>
                <a:lnTo>
                  <a:pt x="792" y="958"/>
                </a:lnTo>
                <a:lnTo>
                  <a:pt x="663" y="1179"/>
                </a:lnTo>
                <a:lnTo>
                  <a:pt x="553" y="1400"/>
                </a:lnTo>
                <a:lnTo>
                  <a:pt x="442" y="1639"/>
                </a:lnTo>
                <a:lnTo>
                  <a:pt x="332" y="1878"/>
                </a:lnTo>
                <a:lnTo>
                  <a:pt x="258" y="2118"/>
                </a:lnTo>
                <a:lnTo>
                  <a:pt x="166" y="2376"/>
                </a:lnTo>
                <a:lnTo>
                  <a:pt x="111" y="2615"/>
                </a:lnTo>
                <a:lnTo>
                  <a:pt x="55" y="2873"/>
                </a:lnTo>
                <a:lnTo>
                  <a:pt x="37" y="3149"/>
                </a:lnTo>
                <a:lnTo>
                  <a:pt x="0" y="3407"/>
                </a:lnTo>
                <a:lnTo>
                  <a:pt x="0" y="3683"/>
                </a:lnTo>
                <a:lnTo>
                  <a:pt x="0" y="3941"/>
                </a:lnTo>
                <a:lnTo>
                  <a:pt x="19" y="4198"/>
                </a:lnTo>
                <a:lnTo>
                  <a:pt x="55" y="4438"/>
                </a:lnTo>
                <a:lnTo>
                  <a:pt x="111" y="4695"/>
                </a:lnTo>
                <a:lnTo>
                  <a:pt x="166" y="4935"/>
                </a:lnTo>
                <a:lnTo>
                  <a:pt x="221" y="5174"/>
                </a:lnTo>
                <a:lnTo>
                  <a:pt x="313" y="5413"/>
                </a:lnTo>
                <a:lnTo>
                  <a:pt x="387" y="5634"/>
                </a:lnTo>
                <a:lnTo>
                  <a:pt x="497" y="5855"/>
                </a:lnTo>
                <a:lnTo>
                  <a:pt x="608" y="6076"/>
                </a:lnTo>
                <a:lnTo>
                  <a:pt x="718" y="6279"/>
                </a:lnTo>
                <a:lnTo>
                  <a:pt x="847" y="6481"/>
                </a:lnTo>
                <a:lnTo>
                  <a:pt x="994" y="6684"/>
                </a:lnTo>
                <a:lnTo>
                  <a:pt x="1142" y="6868"/>
                </a:lnTo>
                <a:lnTo>
                  <a:pt x="1307" y="7052"/>
                </a:lnTo>
                <a:lnTo>
                  <a:pt x="1473" y="7218"/>
                </a:lnTo>
                <a:lnTo>
                  <a:pt x="1639" y="7384"/>
                </a:lnTo>
                <a:lnTo>
                  <a:pt x="1823" y="7549"/>
                </a:lnTo>
                <a:lnTo>
                  <a:pt x="2007" y="7697"/>
                </a:lnTo>
                <a:lnTo>
                  <a:pt x="2210" y="7844"/>
                </a:lnTo>
                <a:lnTo>
                  <a:pt x="2412" y="7973"/>
                </a:lnTo>
                <a:lnTo>
                  <a:pt x="2615" y="8083"/>
                </a:lnTo>
                <a:lnTo>
                  <a:pt x="2836" y="8194"/>
                </a:lnTo>
                <a:lnTo>
                  <a:pt x="3057" y="8304"/>
                </a:lnTo>
                <a:lnTo>
                  <a:pt x="3277" y="8378"/>
                </a:lnTo>
                <a:lnTo>
                  <a:pt x="3517" y="8470"/>
                </a:lnTo>
                <a:lnTo>
                  <a:pt x="3756" y="8525"/>
                </a:lnTo>
                <a:lnTo>
                  <a:pt x="3996" y="8580"/>
                </a:lnTo>
                <a:lnTo>
                  <a:pt x="4253" y="8636"/>
                </a:lnTo>
                <a:lnTo>
                  <a:pt x="4493" y="8672"/>
                </a:lnTo>
                <a:lnTo>
                  <a:pt x="4750" y="8691"/>
                </a:lnTo>
                <a:lnTo>
                  <a:pt x="5266" y="8691"/>
                </a:lnTo>
                <a:lnTo>
                  <a:pt x="5524" y="8672"/>
                </a:lnTo>
                <a:lnTo>
                  <a:pt x="5763" y="8636"/>
                </a:lnTo>
                <a:lnTo>
                  <a:pt x="6021" y="8580"/>
                </a:lnTo>
                <a:lnTo>
                  <a:pt x="6260" y="8525"/>
                </a:lnTo>
                <a:lnTo>
                  <a:pt x="6500" y="8470"/>
                </a:lnTo>
                <a:lnTo>
                  <a:pt x="6739" y="8378"/>
                </a:lnTo>
                <a:lnTo>
                  <a:pt x="6960" y="8304"/>
                </a:lnTo>
                <a:lnTo>
                  <a:pt x="7181" y="8194"/>
                </a:lnTo>
                <a:lnTo>
                  <a:pt x="7402" y="8083"/>
                </a:lnTo>
                <a:lnTo>
                  <a:pt x="7604" y="7973"/>
                </a:lnTo>
                <a:lnTo>
                  <a:pt x="7807" y="7844"/>
                </a:lnTo>
                <a:lnTo>
                  <a:pt x="8009" y="7697"/>
                </a:lnTo>
                <a:lnTo>
                  <a:pt x="8193" y="7549"/>
                </a:lnTo>
                <a:lnTo>
                  <a:pt x="8378" y="7384"/>
                </a:lnTo>
                <a:lnTo>
                  <a:pt x="8543" y="7218"/>
                </a:lnTo>
                <a:lnTo>
                  <a:pt x="8709" y="7052"/>
                </a:lnTo>
                <a:lnTo>
                  <a:pt x="8875" y="6868"/>
                </a:lnTo>
                <a:lnTo>
                  <a:pt x="9022" y="6684"/>
                </a:lnTo>
                <a:lnTo>
                  <a:pt x="9169" y="6481"/>
                </a:lnTo>
                <a:lnTo>
                  <a:pt x="9298" y="6279"/>
                </a:lnTo>
                <a:lnTo>
                  <a:pt x="9409" y="6076"/>
                </a:lnTo>
                <a:lnTo>
                  <a:pt x="9519" y="5855"/>
                </a:lnTo>
                <a:lnTo>
                  <a:pt x="9630" y="5634"/>
                </a:lnTo>
                <a:lnTo>
                  <a:pt x="9703" y="5413"/>
                </a:lnTo>
                <a:lnTo>
                  <a:pt x="9795" y="5174"/>
                </a:lnTo>
                <a:lnTo>
                  <a:pt x="9850" y="4935"/>
                </a:lnTo>
                <a:lnTo>
                  <a:pt x="9906" y="4695"/>
                </a:lnTo>
                <a:lnTo>
                  <a:pt x="9961" y="4438"/>
                </a:lnTo>
                <a:lnTo>
                  <a:pt x="9998" y="4198"/>
                </a:lnTo>
                <a:lnTo>
                  <a:pt x="10016" y="3941"/>
                </a:lnTo>
                <a:lnTo>
                  <a:pt x="10016" y="3683"/>
                </a:lnTo>
                <a:lnTo>
                  <a:pt x="10016" y="3407"/>
                </a:lnTo>
                <a:lnTo>
                  <a:pt x="9979" y="3149"/>
                </a:lnTo>
                <a:lnTo>
                  <a:pt x="9961" y="2873"/>
                </a:lnTo>
                <a:lnTo>
                  <a:pt x="9906" y="2615"/>
                </a:lnTo>
                <a:lnTo>
                  <a:pt x="9850" y="2376"/>
                </a:lnTo>
                <a:lnTo>
                  <a:pt x="9758" y="2118"/>
                </a:lnTo>
                <a:lnTo>
                  <a:pt x="9685" y="1878"/>
                </a:lnTo>
                <a:lnTo>
                  <a:pt x="9574" y="1639"/>
                </a:lnTo>
                <a:lnTo>
                  <a:pt x="9464" y="1400"/>
                </a:lnTo>
                <a:lnTo>
                  <a:pt x="9353" y="1179"/>
                </a:lnTo>
                <a:lnTo>
                  <a:pt x="9224" y="958"/>
                </a:lnTo>
                <a:lnTo>
                  <a:pt x="9077" y="755"/>
                </a:lnTo>
                <a:lnTo>
                  <a:pt x="8911" y="553"/>
                </a:lnTo>
                <a:lnTo>
                  <a:pt x="8764" y="369"/>
                </a:lnTo>
                <a:lnTo>
                  <a:pt x="8580" y="185"/>
                </a:lnTo>
                <a:lnTo>
                  <a:pt x="8396" y="0"/>
                </a:lnTo>
                <a:close/>
              </a:path>
            </a:pathLst>
          </a:cu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1B148"/>
              </a:solidFill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1680587" y="3914645"/>
            <a:ext cx="1491337" cy="1228764"/>
          </a:xfrm>
          <a:custGeom>
            <a:avLst/>
            <a:gdLst/>
            <a:ahLst/>
            <a:cxnLst/>
            <a:rect l="l" t="t" r="r" b="b"/>
            <a:pathLst>
              <a:path w="15375" h="12668" extrusionOk="0">
                <a:moveTo>
                  <a:pt x="6500" y="1"/>
                </a:moveTo>
                <a:lnTo>
                  <a:pt x="6187" y="167"/>
                </a:lnTo>
                <a:lnTo>
                  <a:pt x="5837" y="406"/>
                </a:lnTo>
                <a:lnTo>
                  <a:pt x="5377" y="719"/>
                </a:lnTo>
                <a:lnTo>
                  <a:pt x="4843" y="1105"/>
                </a:lnTo>
                <a:lnTo>
                  <a:pt x="4254" y="1603"/>
                </a:lnTo>
                <a:lnTo>
                  <a:pt x="3941" y="1879"/>
                </a:lnTo>
                <a:lnTo>
                  <a:pt x="3609" y="2173"/>
                </a:lnTo>
                <a:lnTo>
                  <a:pt x="3296" y="2486"/>
                </a:lnTo>
                <a:lnTo>
                  <a:pt x="2965" y="2818"/>
                </a:lnTo>
                <a:lnTo>
                  <a:pt x="2652" y="3186"/>
                </a:lnTo>
                <a:lnTo>
                  <a:pt x="2339" y="3573"/>
                </a:lnTo>
                <a:lnTo>
                  <a:pt x="2026" y="3978"/>
                </a:lnTo>
                <a:lnTo>
                  <a:pt x="1731" y="4401"/>
                </a:lnTo>
                <a:lnTo>
                  <a:pt x="1455" y="4843"/>
                </a:lnTo>
                <a:lnTo>
                  <a:pt x="1179" y="5303"/>
                </a:lnTo>
                <a:lnTo>
                  <a:pt x="939" y="5782"/>
                </a:lnTo>
                <a:lnTo>
                  <a:pt x="718" y="6298"/>
                </a:lnTo>
                <a:lnTo>
                  <a:pt x="516" y="6813"/>
                </a:lnTo>
                <a:lnTo>
                  <a:pt x="350" y="7365"/>
                </a:lnTo>
                <a:lnTo>
                  <a:pt x="203" y="7936"/>
                </a:lnTo>
                <a:lnTo>
                  <a:pt x="92" y="8525"/>
                </a:lnTo>
                <a:lnTo>
                  <a:pt x="19" y="9133"/>
                </a:lnTo>
                <a:lnTo>
                  <a:pt x="0" y="9759"/>
                </a:lnTo>
                <a:lnTo>
                  <a:pt x="0" y="10403"/>
                </a:lnTo>
                <a:lnTo>
                  <a:pt x="19" y="10735"/>
                </a:lnTo>
                <a:lnTo>
                  <a:pt x="56" y="11066"/>
                </a:lnTo>
                <a:lnTo>
                  <a:pt x="111" y="11471"/>
                </a:lnTo>
                <a:lnTo>
                  <a:pt x="185" y="11858"/>
                </a:lnTo>
                <a:lnTo>
                  <a:pt x="258" y="12263"/>
                </a:lnTo>
                <a:lnTo>
                  <a:pt x="369" y="12668"/>
                </a:lnTo>
                <a:lnTo>
                  <a:pt x="15209" y="12668"/>
                </a:lnTo>
                <a:lnTo>
                  <a:pt x="15264" y="12245"/>
                </a:lnTo>
                <a:lnTo>
                  <a:pt x="15319" y="11821"/>
                </a:lnTo>
                <a:lnTo>
                  <a:pt x="15337" y="11398"/>
                </a:lnTo>
                <a:lnTo>
                  <a:pt x="15356" y="10974"/>
                </a:lnTo>
                <a:lnTo>
                  <a:pt x="15374" y="10551"/>
                </a:lnTo>
                <a:lnTo>
                  <a:pt x="15356" y="10127"/>
                </a:lnTo>
                <a:lnTo>
                  <a:pt x="15337" y="9722"/>
                </a:lnTo>
                <a:lnTo>
                  <a:pt x="15301" y="9317"/>
                </a:lnTo>
                <a:lnTo>
                  <a:pt x="15245" y="8986"/>
                </a:lnTo>
                <a:lnTo>
                  <a:pt x="15209" y="8654"/>
                </a:lnTo>
                <a:lnTo>
                  <a:pt x="15061" y="8028"/>
                </a:lnTo>
                <a:lnTo>
                  <a:pt x="14896" y="7421"/>
                </a:lnTo>
                <a:lnTo>
                  <a:pt x="14675" y="6850"/>
                </a:lnTo>
                <a:lnTo>
                  <a:pt x="14435" y="6298"/>
                </a:lnTo>
                <a:lnTo>
                  <a:pt x="14177" y="5782"/>
                </a:lnTo>
                <a:lnTo>
                  <a:pt x="13883" y="5285"/>
                </a:lnTo>
                <a:lnTo>
                  <a:pt x="13570" y="4825"/>
                </a:lnTo>
                <a:lnTo>
                  <a:pt x="13238" y="4383"/>
                </a:lnTo>
                <a:lnTo>
                  <a:pt x="12889" y="3959"/>
                </a:lnTo>
                <a:lnTo>
                  <a:pt x="12520" y="3573"/>
                </a:lnTo>
                <a:lnTo>
                  <a:pt x="12152" y="3204"/>
                </a:lnTo>
                <a:lnTo>
                  <a:pt x="11766" y="2855"/>
                </a:lnTo>
                <a:lnTo>
                  <a:pt x="11379" y="2523"/>
                </a:lnTo>
                <a:lnTo>
                  <a:pt x="10992" y="2229"/>
                </a:lnTo>
                <a:lnTo>
                  <a:pt x="10587" y="1952"/>
                </a:lnTo>
                <a:lnTo>
                  <a:pt x="10201" y="1695"/>
                </a:lnTo>
                <a:lnTo>
                  <a:pt x="9814" y="1455"/>
                </a:lnTo>
                <a:lnTo>
                  <a:pt x="9427" y="1234"/>
                </a:lnTo>
                <a:lnTo>
                  <a:pt x="9059" y="1050"/>
                </a:lnTo>
                <a:lnTo>
                  <a:pt x="8378" y="700"/>
                </a:lnTo>
                <a:lnTo>
                  <a:pt x="7770" y="443"/>
                </a:lnTo>
                <a:lnTo>
                  <a:pt x="7236" y="240"/>
                </a:lnTo>
                <a:lnTo>
                  <a:pt x="6850" y="93"/>
                </a:lnTo>
                <a:lnTo>
                  <a:pt x="650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5349175" y="1964350"/>
            <a:ext cx="3108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5349175" y="3221054"/>
            <a:ext cx="3108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0138" y="14729"/>
                </a:moveTo>
                <a:lnTo>
                  <a:pt x="40211" y="15411"/>
                </a:lnTo>
                <a:lnTo>
                  <a:pt x="40303" y="16239"/>
                </a:lnTo>
                <a:lnTo>
                  <a:pt x="40395" y="17325"/>
                </a:lnTo>
                <a:lnTo>
                  <a:pt x="40469" y="18633"/>
                </a:lnTo>
                <a:lnTo>
                  <a:pt x="40543" y="20161"/>
                </a:lnTo>
                <a:lnTo>
                  <a:pt x="40561" y="20989"/>
                </a:lnTo>
                <a:lnTo>
                  <a:pt x="40579" y="21855"/>
                </a:lnTo>
                <a:lnTo>
                  <a:pt x="40561" y="22738"/>
                </a:lnTo>
                <a:lnTo>
                  <a:pt x="40561" y="23659"/>
                </a:lnTo>
                <a:lnTo>
                  <a:pt x="40524" y="24616"/>
                </a:lnTo>
                <a:lnTo>
                  <a:pt x="40469" y="25574"/>
                </a:lnTo>
                <a:lnTo>
                  <a:pt x="40395" y="26568"/>
                </a:lnTo>
                <a:lnTo>
                  <a:pt x="40303" y="27562"/>
                </a:lnTo>
                <a:lnTo>
                  <a:pt x="40193" y="28556"/>
                </a:lnTo>
                <a:lnTo>
                  <a:pt x="40064" y="29569"/>
                </a:lnTo>
                <a:lnTo>
                  <a:pt x="39880" y="30563"/>
                </a:lnTo>
                <a:lnTo>
                  <a:pt x="39696" y="31558"/>
                </a:lnTo>
                <a:lnTo>
                  <a:pt x="39475" y="32552"/>
                </a:lnTo>
                <a:lnTo>
                  <a:pt x="39217" y="33528"/>
                </a:lnTo>
                <a:lnTo>
                  <a:pt x="38922" y="34485"/>
                </a:lnTo>
                <a:lnTo>
                  <a:pt x="38591" y="35424"/>
                </a:lnTo>
                <a:lnTo>
                  <a:pt x="38407" y="35884"/>
                </a:lnTo>
                <a:lnTo>
                  <a:pt x="38223" y="36326"/>
                </a:lnTo>
                <a:lnTo>
                  <a:pt x="38039" y="36768"/>
                </a:lnTo>
                <a:lnTo>
                  <a:pt x="37818" y="37210"/>
                </a:lnTo>
                <a:lnTo>
                  <a:pt x="37597" y="37633"/>
                </a:lnTo>
                <a:lnTo>
                  <a:pt x="37376" y="38038"/>
                </a:lnTo>
                <a:lnTo>
                  <a:pt x="37136" y="38444"/>
                </a:lnTo>
                <a:lnTo>
                  <a:pt x="36897" y="38849"/>
                </a:lnTo>
                <a:lnTo>
                  <a:pt x="36621" y="39235"/>
                </a:lnTo>
                <a:lnTo>
                  <a:pt x="36363" y="39585"/>
                </a:lnTo>
                <a:lnTo>
                  <a:pt x="36087" y="39953"/>
                </a:lnTo>
                <a:lnTo>
                  <a:pt x="35811" y="40285"/>
                </a:lnTo>
                <a:lnTo>
                  <a:pt x="35516" y="40598"/>
                </a:lnTo>
                <a:lnTo>
                  <a:pt x="35222" y="40911"/>
                </a:lnTo>
                <a:lnTo>
                  <a:pt x="34927" y="41205"/>
                </a:lnTo>
                <a:lnTo>
                  <a:pt x="34614" y="41500"/>
                </a:lnTo>
                <a:lnTo>
                  <a:pt x="34301" y="41758"/>
                </a:lnTo>
                <a:lnTo>
                  <a:pt x="33988" y="42015"/>
                </a:lnTo>
                <a:lnTo>
                  <a:pt x="33675" y="42255"/>
                </a:lnTo>
                <a:lnTo>
                  <a:pt x="33344" y="42494"/>
                </a:lnTo>
                <a:lnTo>
                  <a:pt x="33012" y="42715"/>
                </a:lnTo>
                <a:lnTo>
                  <a:pt x="32681" y="42918"/>
                </a:lnTo>
                <a:lnTo>
                  <a:pt x="32349" y="43102"/>
                </a:lnTo>
                <a:lnTo>
                  <a:pt x="32018" y="43286"/>
                </a:lnTo>
                <a:lnTo>
                  <a:pt x="31337" y="43636"/>
                </a:lnTo>
                <a:lnTo>
                  <a:pt x="30656" y="43930"/>
                </a:lnTo>
                <a:lnTo>
                  <a:pt x="29956" y="44188"/>
                </a:lnTo>
                <a:lnTo>
                  <a:pt x="29275" y="44409"/>
                </a:lnTo>
                <a:lnTo>
                  <a:pt x="28593" y="44593"/>
                </a:lnTo>
                <a:lnTo>
                  <a:pt x="27912" y="44740"/>
                </a:lnTo>
                <a:lnTo>
                  <a:pt x="27249" y="44869"/>
                </a:lnTo>
                <a:lnTo>
                  <a:pt x="26605" y="44961"/>
                </a:lnTo>
                <a:lnTo>
                  <a:pt x="25961" y="45035"/>
                </a:lnTo>
                <a:lnTo>
                  <a:pt x="25335" y="45090"/>
                </a:lnTo>
                <a:lnTo>
                  <a:pt x="24745" y="45127"/>
                </a:lnTo>
                <a:lnTo>
                  <a:pt x="24175" y="45145"/>
                </a:lnTo>
                <a:lnTo>
                  <a:pt x="23622" y="45145"/>
                </a:lnTo>
                <a:lnTo>
                  <a:pt x="23125" y="45127"/>
                </a:lnTo>
                <a:lnTo>
                  <a:pt x="22205" y="45072"/>
                </a:lnTo>
                <a:lnTo>
                  <a:pt x="21450" y="44998"/>
                </a:lnTo>
                <a:lnTo>
                  <a:pt x="20879" y="44924"/>
                </a:lnTo>
                <a:lnTo>
                  <a:pt x="20400" y="44851"/>
                </a:lnTo>
                <a:lnTo>
                  <a:pt x="20124" y="44427"/>
                </a:lnTo>
                <a:lnTo>
                  <a:pt x="19829" y="43949"/>
                </a:lnTo>
                <a:lnTo>
                  <a:pt x="19461" y="43286"/>
                </a:lnTo>
                <a:lnTo>
                  <a:pt x="19038" y="42457"/>
                </a:lnTo>
                <a:lnTo>
                  <a:pt x="18835" y="41997"/>
                </a:lnTo>
                <a:lnTo>
                  <a:pt x="18614" y="41500"/>
                </a:lnTo>
                <a:lnTo>
                  <a:pt x="18393" y="40966"/>
                </a:lnTo>
                <a:lnTo>
                  <a:pt x="18191" y="40414"/>
                </a:lnTo>
                <a:lnTo>
                  <a:pt x="17988" y="39824"/>
                </a:lnTo>
                <a:lnTo>
                  <a:pt x="17804" y="39198"/>
                </a:lnTo>
                <a:lnTo>
                  <a:pt x="17638" y="38572"/>
                </a:lnTo>
                <a:lnTo>
                  <a:pt x="17491" y="37910"/>
                </a:lnTo>
                <a:lnTo>
                  <a:pt x="17362" y="37228"/>
                </a:lnTo>
                <a:lnTo>
                  <a:pt x="17252" y="36529"/>
                </a:lnTo>
                <a:lnTo>
                  <a:pt x="17178" y="35811"/>
                </a:lnTo>
                <a:lnTo>
                  <a:pt x="17141" y="35074"/>
                </a:lnTo>
                <a:lnTo>
                  <a:pt x="17141" y="34338"/>
                </a:lnTo>
                <a:lnTo>
                  <a:pt x="17178" y="33564"/>
                </a:lnTo>
                <a:lnTo>
                  <a:pt x="17215" y="33196"/>
                </a:lnTo>
                <a:lnTo>
                  <a:pt x="17252" y="32810"/>
                </a:lnTo>
                <a:lnTo>
                  <a:pt x="17307" y="32423"/>
                </a:lnTo>
                <a:lnTo>
                  <a:pt x="17381" y="32036"/>
                </a:lnTo>
                <a:lnTo>
                  <a:pt x="17473" y="31650"/>
                </a:lnTo>
                <a:lnTo>
                  <a:pt x="17565" y="31245"/>
                </a:lnTo>
                <a:lnTo>
                  <a:pt x="17675" y="30858"/>
                </a:lnTo>
                <a:lnTo>
                  <a:pt x="17786" y="30471"/>
                </a:lnTo>
                <a:lnTo>
                  <a:pt x="17933" y="30066"/>
                </a:lnTo>
                <a:lnTo>
                  <a:pt x="18080" y="29680"/>
                </a:lnTo>
                <a:lnTo>
                  <a:pt x="18246" y="29293"/>
                </a:lnTo>
                <a:lnTo>
                  <a:pt x="18430" y="28888"/>
                </a:lnTo>
                <a:lnTo>
                  <a:pt x="18614" y="28501"/>
                </a:lnTo>
                <a:lnTo>
                  <a:pt x="18835" y="28115"/>
                </a:lnTo>
                <a:lnTo>
                  <a:pt x="19056" y="27710"/>
                </a:lnTo>
                <a:lnTo>
                  <a:pt x="19314" y="27323"/>
                </a:lnTo>
                <a:lnTo>
                  <a:pt x="19572" y="26936"/>
                </a:lnTo>
                <a:lnTo>
                  <a:pt x="19848" y="26550"/>
                </a:lnTo>
                <a:lnTo>
                  <a:pt x="20142" y="26181"/>
                </a:lnTo>
                <a:lnTo>
                  <a:pt x="20437" y="25813"/>
                </a:lnTo>
                <a:lnTo>
                  <a:pt x="20750" y="25445"/>
                </a:lnTo>
                <a:lnTo>
                  <a:pt x="21081" y="25095"/>
                </a:lnTo>
                <a:lnTo>
                  <a:pt x="21413" y="24745"/>
                </a:lnTo>
                <a:lnTo>
                  <a:pt x="21763" y="24395"/>
                </a:lnTo>
                <a:lnTo>
                  <a:pt x="22499" y="23714"/>
                </a:lnTo>
                <a:lnTo>
                  <a:pt x="23254" y="23070"/>
                </a:lnTo>
                <a:lnTo>
                  <a:pt x="24046" y="22444"/>
                </a:lnTo>
                <a:lnTo>
                  <a:pt x="24856" y="21855"/>
                </a:lnTo>
                <a:lnTo>
                  <a:pt x="25703" y="21265"/>
                </a:lnTo>
                <a:lnTo>
                  <a:pt x="26550" y="20713"/>
                </a:lnTo>
                <a:lnTo>
                  <a:pt x="27415" y="20179"/>
                </a:lnTo>
                <a:lnTo>
                  <a:pt x="28299" y="19682"/>
                </a:lnTo>
                <a:lnTo>
                  <a:pt x="29164" y="19203"/>
                </a:lnTo>
                <a:lnTo>
                  <a:pt x="30048" y="18743"/>
                </a:lnTo>
                <a:lnTo>
                  <a:pt x="30913" y="18320"/>
                </a:lnTo>
                <a:lnTo>
                  <a:pt x="31760" y="17896"/>
                </a:lnTo>
                <a:lnTo>
                  <a:pt x="32607" y="17528"/>
                </a:lnTo>
                <a:lnTo>
                  <a:pt x="33417" y="17160"/>
                </a:lnTo>
                <a:lnTo>
                  <a:pt x="34209" y="16828"/>
                </a:lnTo>
                <a:lnTo>
                  <a:pt x="34982" y="16515"/>
                </a:lnTo>
                <a:lnTo>
                  <a:pt x="36400" y="15963"/>
                </a:lnTo>
                <a:lnTo>
                  <a:pt x="37652" y="15521"/>
                </a:lnTo>
                <a:lnTo>
                  <a:pt x="38683" y="15171"/>
                </a:lnTo>
                <a:lnTo>
                  <a:pt x="39456" y="14913"/>
                </a:lnTo>
                <a:lnTo>
                  <a:pt x="40138" y="14729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528548" y="1071451"/>
            <a:ext cx="1164582" cy="1832524"/>
          </a:xfrm>
          <a:custGeom>
            <a:avLst/>
            <a:gdLst/>
            <a:ahLst/>
            <a:cxnLst/>
            <a:rect l="l" t="t" r="r" b="b"/>
            <a:pathLst>
              <a:path w="12006" h="18892" extrusionOk="0">
                <a:moveTo>
                  <a:pt x="2063" y="1"/>
                </a:moveTo>
                <a:lnTo>
                  <a:pt x="1934" y="369"/>
                </a:lnTo>
                <a:lnTo>
                  <a:pt x="1768" y="793"/>
                </a:lnTo>
                <a:lnTo>
                  <a:pt x="1584" y="1363"/>
                </a:lnTo>
                <a:lnTo>
                  <a:pt x="1345" y="2063"/>
                </a:lnTo>
                <a:lnTo>
                  <a:pt x="1106" y="2873"/>
                </a:lnTo>
                <a:lnTo>
                  <a:pt x="866" y="3794"/>
                </a:lnTo>
                <a:lnTo>
                  <a:pt x="627" y="4770"/>
                </a:lnTo>
                <a:lnTo>
                  <a:pt x="406" y="5819"/>
                </a:lnTo>
                <a:lnTo>
                  <a:pt x="314" y="6353"/>
                </a:lnTo>
                <a:lnTo>
                  <a:pt x="222" y="6905"/>
                </a:lnTo>
                <a:lnTo>
                  <a:pt x="148" y="7458"/>
                </a:lnTo>
                <a:lnTo>
                  <a:pt x="93" y="8028"/>
                </a:lnTo>
                <a:lnTo>
                  <a:pt x="38" y="8599"/>
                </a:lnTo>
                <a:lnTo>
                  <a:pt x="19" y="9152"/>
                </a:lnTo>
                <a:lnTo>
                  <a:pt x="1" y="9722"/>
                </a:lnTo>
                <a:lnTo>
                  <a:pt x="1" y="10275"/>
                </a:lnTo>
                <a:lnTo>
                  <a:pt x="38" y="10845"/>
                </a:lnTo>
                <a:lnTo>
                  <a:pt x="93" y="11379"/>
                </a:lnTo>
                <a:lnTo>
                  <a:pt x="167" y="11932"/>
                </a:lnTo>
                <a:lnTo>
                  <a:pt x="259" y="12447"/>
                </a:lnTo>
                <a:lnTo>
                  <a:pt x="388" y="12963"/>
                </a:lnTo>
                <a:lnTo>
                  <a:pt x="535" y="13478"/>
                </a:lnTo>
                <a:lnTo>
                  <a:pt x="682" y="13865"/>
                </a:lnTo>
                <a:lnTo>
                  <a:pt x="848" y="14233"/>
                </a:lnTo>
                <a:lnTo>
                  <a:pt x="1032" y="14583"/>
                </a:lnTo>
                <a:lnTo>
                  <a:pt x="1216" y="14914"/>
                </a:lnTo>
                <a:lnTo>
                  <a:pt x="1419" y="15227"/>
                </a:lnTo>
                <a:lnTo>
                  <a:pt x="1640" y="15522"/>
                </a:lnTo>
                <a:lnTo>
                  <a:pt x="1860" y="15798"/>
                </a:lnTo>
                <a:lnTo>
                  <a:pt x="2100" y="16074"/>
                </a:lnTo>
                <a:lnTo>
                  <a:pt x="2339" y="16314"/>
                </a:lnTo>
                <a:lnTo>
                  <a:pt x="2597" y="16553"/>
                </a:lnTo>
                <a:lnTo>
                  <a:pt x="2855" y="16774"/>
                </a:lnTo>
                <a:lnTo>
                  <a:pt x="3112" y="16995"/>
                </a:lnTo>
                <a:lnTo>
                  <a:pt x="3389" y="17179"/>
                </a:lnTo>
                <a:lnTo>
                  <a:pt x="3665" y="17363"/>
                </a:lnTo>
                <a:lnTo>
                  <a:pt x="3941" y="17529"/>
                </a:lnTo>
                <a:lnTo>
                  <a:pt x="4217" y="17695"/>
                </a:lnTo>
                <a:lnTo>
                  <a:pt x="4770" y="17971"/>
                </a:lnTo>
                <a:lnTo>
                  <a:pt x="5322" y="18192"/>
                </a:lnTo>
                <a:lnTo>
                  <a:pt x="5856" y="18394"/>
                </a:lnTo>
                <a:lnTo>
                  <a:pt x="6371" y="18542"/>
                </a:lnTo>
                <a:lnTo>
                  <a:pt x="6850" y="18670"/>
                </a:lnTo>
                <a:lnTo>
                  <a:pt x="7292" y="18781"/>
                </a:lnTo>
                <a:lnTo>
                  <a:pt x="7679" y="18836"/>
                </a:lnTo>
                <a:lnTo>
                  <a:pt x="8010" y="18891"/>
                </a:lnTo>
                <a:lnTo>
                  <a:pt x="4015" y="5727"/>
                </a:lnTo>
                <a:lnTo>
                  <a:pt x="9041" y="18560"/>
                </a:lnTo>
                <a:lnTo>
                  <a:pt x="9262" y="18321"/>
                </a:lnTo>
                <a:lnTo>
                  <a:pt x="9538" y="18026"/>
                </a:lnTo>
                <a:lnTo>
                  <a:pt x="9814" y="17695"/>
                </a:lnTo>
                <a:lnTo>
                  <a:pt x="10109" y="17290"/>
                </a:lnTo>
                <a:lnTo>
                  <a:pt x="10422" y="16866"/>
                </a:lnTo>
                <a:lnTo>
                  <a:pt x="10735" y="16369"/>
                </a:lnTo>
                <a:lnTo>
                  <a:pt x="11029" y="15853"/>
                </a:lnTo>
                <a:lnTo>
                  <a:pt x="11287" y="15283"/>
                </a:lnTo>
                <a:lnTo>
                  <a:pt x="11416" y="14988"/>
                </a:lnTo>
                <a:lnTo>
                  <a:pt x="11527" y="14693"/>
                </a:lnTo>
                <a:lnTo>
                  <a:pt x="11637" y="14362"/>
                </a:lnTo>
                <a:lnTo>
                  <a:pt x="11729" y="14049"/>
                </a:lnTo>
                <a:lnTo>
                  <a:pt x="11821" y="13718"/>
                </a:lnTo>
                <a:lnTo>
                  <a:pt x="11895" y="13386"/>
                </a:lnTo>
                <a:lnTo>
                  <a:pt x="11950" y="13036"/>
                </a:lnTo>
                <a:lnTo>
                  <a:pt x="11987" y="12687"/>
                </a:lnTo>
                <a:lnTo>
                  <a:pt x="12005" y="12318"/>
                </a:lnTo>
                <a:lnTo>
                  <a:pt x="12005" y="11950"/>
                </a:lnTo>
                <a:lnTo>
                  <a:pt x="12005" y="11582"/>
                </a:lnTo>
                <a:lnTo>
                  <a:pt x="11968" y="11214"/>
                </a:lnTo>
                <a:lnTo>
                  <a:pt x="11913" y="10827"/>
                </a:lnTo>
                <a:lnTo>
                  <a:pt x="11821" y="10440"/>
                </a:lnTo>
                <a:lnTo>
                  <a:pt x="11729" y="10035"/>
                </a:lnTo>
                <a:lnTo>
                  <a:pt x="11600" y="9649"/>
                </a:lnTo>
                <a:lnTo>
                  <a:pt x="11416" y="9152"/>
                </a:lnTo>
                <a:lnTo>
                  <a:pt x="11195" y="8673"/>
                </a:lnTo>
                <a:lnTo>
                  <a:pt x="10956" y="8194"/>
                </a:lnTo>
                <a:lnTo>
                  <a:pt x="10680" y="7715"/>
                </a:lnTo>
                <a:lnTo>
                  <a:pt x="10367" y="7255"/>
                </a:lnTo>
                <a:lnTo>
                  <a:pt x="10054" y="6813"/>
                </a:lnTo>
                <a:lnTo>
                  <a:pt x="9704" y="6353"/>
                </a:lnTo>
                <a:lnTo>
                  <a:pt x="9354" y="5930"/>
                </a:lnTo>
                <a:lnTo>
                  <a:pt x="8967" y="5506"/>
                </a:lnTo>
                <a:lnTo>
                  <a:pt x="8581" y="5083"/>
                </a:lnTo>
                <a:lnTo>
                  <a:pt x="8194" y="4678"/>
                </a:lnTo>
                <a:lnTo>
                  <a:pt x="7789" y="4291"/>
                </a:lnTo>
                <a:lnTo>
                  <a:pt x="7384" y="3904"/>
                </a:lnTo>
                <a:lnTo>
                  <a:pt x="6979" y="3536"/>
                </a:lnTo>
                <a:lnTo>
                  <a:pt x="6150" y="2855"/>
                </a:lnTo>
                <a:lnTo>
                  <a:pt x="5359" y="2229"/>
                </a:lnTo>
                <a:lnTo>
                  <a:pt x="4604" y="1676"/>
                </a:lnTo>
                <a:lnTo>
                  <a:pt x="3923" y="1179"/>
                </a:lnTo>
                <a:lnTo>
                  <a:pt x="3297" y="774"/>
                </a:lnTo>
                <a:lnTo>
                  <a:pt x="2799" y="443"/>
                </a:lnTo>
                <a:lnTo>
                  <a:pt x="2413" y="204"/>
                </a:lnTo>
                <a:lnTo>
                  <a:pt x="206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>
            <a:off x="1192991" y="0"/>
            <a:ext cx="2343229" cy="1357321"/>
          </a:xfrm>
          <a:custGeom>
            <a:avLst/>
            <a:gdLst/>
            <a:ahLst/>
            <a:cxnLst/>
            <a:rect l="l" t="t" r="r" b="b"/>
            <a:pathLst>
              <a:path w="24157" h="13993" extrusionOk="0">
                <a:moveTo>
                  <a:pt x="147" y="0"/>
                </a:moveTo>
                <a:lnTo>
                  <a:pt x="92" y="479"/>
                </a:lnTo>
                <a:lnTo>
                  <a:pt x="37" y="939"/>
                </a:lnTo>
                <a:lnTo>
                  <a:pt x="18" y="1436"/>
                </a:lnTo>
                <a:lnTo>
                  <a:pt x="0" y="1915"/>
                </a:lnTo>
                <a:lnTo>
                  <a:pt x="18" y="2541"/>
                </a:lnTo>
                <a:lnTo>
                  <a:pt x="55" y="3148"/>
                </a:lnTo>
                <a:lnTo>
                  <a:pt x="147" y="3756"/>
                </a:lnTo>
                <a:lnTo>
                  <a:pt x="239" y="4345"/>
                </a:lnTo>
                <a:lnTo>
                  <a:pt x="387" y="4934"/>
                </a:lnTo>
                <a:lnTo>
                  <a:pt x="534" y="5505"/>
                </a:lnTo>
                <a:lnTo>
                  <a:pt x="737" y="6076"/>
                </a:lnTo>
                <a:lnTo>
                  <a:pt x="957" y="6610"/>
                </a:lnTo>
                <a:lnTo>
                  <a:pt x="1197" y="7144"/>
                </a:lnTo>
                <a:lnTo>
                  <a:pt x="1455" y="7678"/>
                </a:lnTo>
                <a:lnTo>
                  <a:pt x="1749" y="8175"/>
                </a:lnTo>
                <a:lnTo>
                  <a:pt x="2062" y="8672"/>
                </a:lnTo>
                <a:lnTo>
                  <a:pt x="2394" y="9132"/>
                </a:lnTo>
                <a:lnTo>
                  <a:pt x="2762" y="9592"/>
                </a:lnTo>
                <a:lnTo>
                  <a:pt x="3130" y="10034"/>
                </a:lnTo>
                <a:lnTo>
                  <a:pt x="3535" y="10458"/>
                </a:lnTo>
                <a:lnTo>
                  <a:pt x="3959" y="10863"/>
                </a:lnTo>
                <a:lnTo>
                  <a:pt x="4400" y="11231"/>
                </a:lnTo>
                <a:lnTo>
                  <a:pt x="4861" y="11599"/>
                </a:lnTo>
                <a:lnTo>
                  <a:pt x="5321" y="11931"/>
                </a:lnTo>
                <a:lnTo>
                  <a:pt x="5818" y="12244"/>
                </a:lnTo>
                <a:lnTo>
                  <a:pt x="6315" y="12538"/>
                </a:lnTo>
                <a:lnTo>
                  <a:pt x="6849" y="12796"/>
                </a:lnTo>
                <a:lnTo>
                  <a:pt x="7383" y="13035"/>
                </a:lnTo>
                <a:lnTo>
                  <a:pt x="7917" y="13256"/>
                </a:lnTo>
                <a:lnTo>
                  <a:pt x="8488" y="13459"/>
                </a:lnTo>
                <a:lnTo>
                  <a:pt x="9059" y="13606"/>
                </a:lnTo>
                <a:lnTo>
                  <a:pt x="9648" y="13754"/>
                </a:lnTo>
                <a:lnTo>
                  <a:pt x="10237" y="13846"/>
                </a:lnTo>
                <a:lnTo>
                  <a:pt x="10845" y="13938"/>
                </a:lnTo>
                <a:lnTo>
                  <a:pt x="11452" y="13974"/>
                </a:lnTo>
                <a:lnTo>
                  <a:pt x="12078" y="13993"/>
                </a:lnTo>
                <a:lnTo>
                  <a:pt x="12704" y="13974"/>
                </a:lnTo>
                <a:lnTo>
                  <a:pt x="13312" y="13938"/>
                </a:lnTo>
                <a:lnTo>
                  <a:pt x="13919" y="13846"/>
                </a:lnTo>
                <a:lnTo>
                  <a:pt x="14508" y="13754"/>
                </a:lnTo>
                <a:lnTo>
                  <a:pt x="15098" y="13606"/>
                </a:lnTo>
                <a:lnTo>
                  <a:pt x="15668" y="13459"/>
                </a:lnTo>
                <a:lnTo>
                  <a:pt x="16239" y="13256"/>
                </a:lnTo>
                <a:lnTo>
                  <a:pt x="16773" y="13035"/>
                </a:lnTo>
                <a:lnTo>
                  <a:pt x="17307" y="12796"/>
                </a:lnTo>
                <a:lnTo>
                  <a:pt x="17841" y="12538"/>
                </a:lnTo>
                <a:lnTo>
                  <a:pt x="18338" y="12244"/>
                </a:lnTo>
                <a:lnTo>
                  <a:pt x="18835" y="11931"/>
                </a:lnTo>
                <a:lnTo>
                  <a:pt x="19296" y="11599"/>
                </a:lnTo>
                <a:lnTo>
                  <a:pt x="19756" y="11231"/>
                </a:lnTo>
                <a:lnTo>
                  <a:pt x="20198" y="10863"/>
                </a:lnTo>
                <a:lnTo>
                  <a:pt x="20621" y="10458"/>
                </a:lnTo>
                <a:lnTo>
                  <a:pt x="21026" y="10034"/>
                </a:lnTo>
                <a:lnTo>
                  <a:pt x="21394" y="9592"/>
                </a:lnTo>
                <a:lnTo>
                  <a:pt x="21763" y="9132"/>
                </a:lnTo>
                <a:lnTo>
                  <a:pt x="22094" y="8672"/>
                </a:lnTo>
                <a:lnTo>
                  <a:pt x="22407" y="8175"/>
                </a:lnTo>
                <a:lnTo>
                  <a:pt x="22702" y="7678"/>
                </a:lnTo>
                <a:lnTo>
                  <a:pt x="22959" y="7144"/>
                </a:lnTo>
                <a:lnTo>
                  <a:pt x="23199" y="6610"/>
                </a:lnTo>
                <a:lnTo>
                  <a:pt x="23420" y="6076"/>
                </a:lnTo>
                <a:lnTo>
                  <a:pt x="23622" y="5505"/>
                </a:lnTo>
                <a:lnTo>
                  <a:pt x="23770" y="4934"/>
                </a:lnTo>
                <a:lnTo>
                  <a:pt x="23917" y="4345"/>
                </a:lnTo>
                <a:lnTo>
                  <a:pt x="24009" y="3756"/>
                </a:lnTo>
                <a:lnTo>
                  <a:pt x="24101" y="3148"/>
                </a:lnTo>
                <a:lnTo>
                  <a:pt x="24138" y="2541"/>
                </a:lnTo>
                <a:lnTo>
                  <a:pt x="24156" y="1915"/>
                </a:lnTo>
                <a:lnTo>
                  <a:pt x="24138" y="1436"/>
                </a:lnTo>
                <a:lnTo>
                  <a:pt x="24119" y="939"/>
                </a:lnTo>
                <a:lnTo>
                  <a:pt x="24064" y="479"/>
                </a:lnTo>
                <a:lnTo>
                  <a:pt x="2400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/>
          <p:nvPr/>
        </p:nvSpPr>
        <p:spPr>
          <a:xfrm>
            <a:off x="0" y="3350346"/>
            <a:ext cx="1257314" cy="1793142"/>
          </a:xfrm>
          <a:custGeom>
            <a:avLst/>
            <a:gdLst/>
            <a:ahLst/>
            <a:cxnLst/>
            <a:rect l="l" t="t" r="r" b="b"/>
            <a:pathLst>
              <a:path w="12962" h="18486" extrusionOk="0">
                <a:moveTo>
                  <a:pt x="2633" y="0"/>
                </a:moveTo>
                <a:lnTo>
                  <a:pt x="2246" y="37"/>
                </a:lnTo>
                <a:lnTo>
                  <a:pt x="1860" y="74"/>
                </a:lnTo>
                <a:lnTo>
                  <a:pt x="1473" y="129"/>
                </a:lnTo>
                <a:lnTo>
                  <a:pt x="1105" y="184"/>
                </a:lnTo>
                <a:lnTo>
                  <a:pt x="718" y="258"/>
                </a:lnTo>
                <a:lnTo>
                  <a:pt x="368" y="368"/>
                </a:lnTo>
                <a:lnTo>
                  <a:pt x="0" y="461"/>
                </a:lnTo>
                <a:lnTo>
                  <a:pt x="0" y="18486"/>
                </a:lnTo>
                <a:lnTo>
                  <a:pt x="8101" y="18486"/>
                </a:lnTo>
                <a:lnTo>
                  <a:pt x="8635" y="18136"/>
                </a:lnTo>
                <a:lnTo>
                  <a:pt x="9151" y="17767"/>
                </a:lnTo>
                <a:lnTo>
                  <a:pt x="9629" y="17362"/>
                </a:lnTo>
                <a:lnTo>
                  <a:pt x="10090" y="16921"/>
                </a:lnTo>
                <a:lnTo>
                  <a:pt x="10513" y="16460"/>
                </a:lnTo>
                <a:lnTo>
                  <a:pt x="10918" y="15982"/>
                </a:lnTo>
                <a:lnTo>
                  <a:pt x="11286" y="15466"/>
                </a:lnTo>
                <a:lnTo>
                  <a:pt x="11618" y="14932"/>
                </a:lnTo>
                <a:lnTo>
                  <a:pt x="11931" y="14361"/>
                </a:lnTo>
                <a:lnTo>
                  <a:pt x="12189" y="13791"/>
                </a:lnTo>
                <a:lnTo>
                  <a:pt x="12428" y="13183"/>
                </a:lnTo>
                <a:lnTo>
                  <a:pt x="12612" y="12557"/>
                </a:lnTo>
                <a:lnTo>
                  <a:pt x="12759" y="11931"/>
                </a:lnTo>
                <a:lnTo>
                  <a:pt x="12870" y="11287"/>
                </a:lnTo>
                <a:lnTo>
                  <a:pt x="12907" y="10955"/>
                </a:lnTo>
                <a:lnTo>
                  <a:pt x="12943" y="10624"/>
                </a:lnTo>
                <a:lnTo>
                  <a:pt x="12962" y="10274"/>
                </a:lnTo>
                <a:lnTo>
                  <a:pt x="12962" y="9943"/>
                </a:lnTo>
                <a:lnTo>
                  <a:pt x="12943" y="9427"/>
                </a:lnTo>
                <a:lnTo>
                  <a:pt x="12907" y="8930"/>
                </a:lnTo>
                <a:lnTo>
                  <a:pt x="12851" y="8433"/>
                </a:lnTo>
                <a:lnTo>
                  <a:pt x="12759" y="7936"/>
                </a:lnTo>
                <a:lnTo>
                  <a:pt x="12649" y="7457"/>
                </a:lnTo>
                <a:lnTo>
                  <a:pt x="12520" y="6978"/>
                </a:lnTo>
                <a:lnTo>
                  <a:pt x="12354" y="6518"/>
                </a:lnTo>
                <a:lnTo>
                  <a:pt x="12189" y="6076"/>
                </a:lnTo>
                <a:lnTo>
                  <a:pt x="11986" y="5634"/>
                </a:lnTo>
                <a:lnTo>
                  <a:pt x="11765" y="5211"/>
                </a:lnTo>
                <a:lnTo>
                  <a:pt x="11526" y="4787"/>
                </a:lnTo>
                <a:lnTo>
                  <a:pt x="11268" y="4382"/>
                </a:lnTo>
                <a:lnTo>
                  <a:pt x="10992" y="3996"/>
                </a:lnTo>
                <a:lnTo>
                  <a:pt x="10697" y="3627"/>
                </a:lnTo>
                <a:lnTo>
                  <a:pt x="10384" y="3259"/>
                </a:lnTo>
                <a:lnTo>
                  <a:pt x="10053" y="2909"/>
                </a:lnTo>
                <a:lnTo>
                  <a:pt x="9703" y="2578"/>
                </a:lnTo>
                <a:lnTo>
                  <a:pt x="9335" y="2265"/>
                </a:lnTo>
                <a:lnTo>
                  <a:pt x="8967" y="1970"/>
                </a:lnTo>
                <a:lnTo>
                  <a:pt x="8580" y="1694"/>
                </a:lnTo>
                <a:lnTo>
                  <a:pt x="8175" y="1436"/>
                </a:lnTo>
                <a:lnTo>
                  <a:pt x="7751" y="1197"/>
                </a:lnTo>
                <a:lnTo>
                  <a:pt x="7328" y="976"/>
                </a:lnTo>
                <a:lnTo>
                  <a:pt x="6886" y="774"/>
                </a:lnTo>
                <a:lnTo>
                  <a:pt x="6444" y="608"/>
                </a:lnTo>
                <a:lnTo>
                  <a:pt x="5984" y="442"/>
                </a:lnTo>
                <a:lnTo>
                  <a:pt x="5505" y="313"/>
                </a:lnTo>
                <a:lnTo>
                  <a:pt x="5026" y="203"/>
                </a:lnTo>
                <a:lnTo>
                  <a:pt x="4529" y="111"/>
                </a:lnTo>
                <a:lnTo>
                  <a:pt x="4032" y="55"/>
                </a:lnTo>
                <a:lnTo>
                  <a:pt x="3535" y="19"/>
                </a:lnTo>
                <a:lnTo>
                  <a:pt x="302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4320075" y="1694175"/>
            <a:ext cx="4366800" cy="305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⊷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⊶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⊸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9675" y="4677"/>
                </a:moveTo>
                <a:lnTo>
                  <a:pt x="49730" y="5469"/>
                </a:lnTo>
                <a:lnTo>
                  <a:pt x="49748" y="6408"/>
                </a:lnTo>
                <a:lnTo>
                  <a:pt x="49785" y="7660"/>
                </a:lnTo>
                <a:lnTo>
                  <a:pt x="49785" y="9169"/>
                </a:lnTo>
                <a:lnTo>
                  <a:pt x="49730" y="10900"/>
                </a:lnTo>
                <a:lnTo>
                  <a:pt x="49693" y="11858"/>
                </a:lnTo>
                <a:lnTo>
                  <a:pt x="49638" y="12833"/>
                </a:lnTo>
                <a:lnTo>
                  <a:pt x="49583" y="13846"/>
                </a:lnTo>
                <a:lnTo>
                  <a:pt x="49491" y="14895"/>
                </a:lnTo>
                <a:lnTo>
                  <a:pt x="49380" y="15982"/>
                </a:lnTo>
                <a:lnTo>
                  <a:pt x="49251" y="17086"/>
                </a:lnTo>
                <a:lnTo>
                  <a:pt x="49086" y="18191"/>
                </a:lnTo>
                <a:lnTo>
                  <a:pt x="48920" y="19314"/>
                </a:lnTo>
                <a:lnTo>
                  <a:pt x="48699" y="20456"/>
                </a:lnTo>
                <a:lnTo>
                  <a:pt x="48478" y="21597"/>
                </a:lnTo>
                <a:lnTo>
                  <a:pt x="48202" y="22720"/>
                </a:lnTo>
                <a:lnTo>
                  <a:pt x="47907" y="23844"/>
                </a:lnTo>
                <a:lnTo>
                  <a:pt x="47576" y="24948"/>
                </a:lnTo>
                <a:lnTo>
                  <a:pt x="47208" y="26053"/>
                </a:lnTo>
                <a:lnTo>
                  <a:pt x="47005" y="26587"/>
                </a:lnTo>
                <a:lnTo>
                  <a:pt x="46803" y="27121"/>
                </a:lnTo>
                <a:lnTo>
                  <a:pt x="46582" y="27636"/>
                </a:lnTo>
                <a:lnTo>
                  <a:pt x="46361" y="28152"/>
                </a:lnTo>
                <a:lnTo>
                  <a:pt x="46121" y="28667"/>
                </a:lnTo>
                <a:lnTo>
                  <a:pt x="45882" y="29165"/>
                </a:lnTo>
                <a:lnTo>
                  <a:pt x="45624" y="29643"/>
                </a:lnTo>
                <a:lnTo>
                  <a:pt x="45348" y="30122"/>
                </a:lnTo>
                <a:lnTo>
                  <a:pt x="45072" y="30601"/>
                </a:lnTo>
                <a:lnTo>
                  <a:pt x="44777" y="31061"/>
                </a:lnTo>
                <a:lnTo>
                  <a:pt x="44483" y="31503"/>
                </a:lnTo>
                <a:lnTo>
                  <a:pt x="44170" y="31926"/>
                </a:lnTo>
                <a:lnTo>
                  <a:pt x="43838" y="32350"/>
                </a:lnTo>
                <a:lnTo>
                  <a:pt x="43507" y="32736"/>
                </a:lnTo>
                <a:lnTo>
                  <a:pt x="43157" y="33123"/>
                </a:lnTo>
                <a:lnTo>
                  <a:pt x="42826" y="33491"/>
                </a:lnTo>
                <a:lnTo>
                  <a:pt x="42457" y="33841"/>
                </a:lnTo>
                <a:lnTo>
                  <a:pt x="42108" y="34154"/>
                </a:lnTo>
                <a:lnTo>
                  <a:pt x="41739" y="34467"/>
                </a:lnTo>
                <a:lnTo>
                  <a:pt x="41371" y="34780"/>
                </a:lnTo>
                <a:lnTo>
                  <a:pt x="41003" y="35056"/>
                </a:lnTo>
                <a:lnTo>
                  <a:pt x="40616" y="35314"/>
                </a:lnTo>
                <a:lnTo>
                  <a:pt x="40230" y="35572"/>
                </a:lnTo>
                <a:lnTo>
                  <a:pt x="39843" y="35811"/>
                </a:lnTo>
                <a:lnTo>
                  <a:pt x="39456" y="36032"/>
                </a:lnTo>
                <a:lnTo>
                  <a:pt x="39051" y="36253"/>
                </a:lnTo>
                <a:lnTo>
                  <a:pt x="38665" y="36437"/>
                </a:lnTo>
                <a:lnTo>
                  <a:pt x="38260" y="36621"/>
                </a:lnTo>
                <a:lnTo>
                  <a:pt x="37873" y="36805"/>
                </a:lnTo>
                <a:lnTo>
                  <a:pt x="37468" y="36953"/>
                </a:lnTo>
                <a:lnTo>
                  <a:pt x="36658" y="37247"/>
                </a:lnTo>
                <a:lnTo>
                  <a:pt x="35866" y="37487"/>
                </a:lnTo>
                <a:lnTo>
                  <a:pt x="35056" y="37689"/>
                </a:lnTo>
                <a:lnTo>
                  <a:pt x="34264" y="37836"/>
                </a:lnTo>
                <a:lnTo>
                  <a:pt x="33491" y="37965"/>
                </a:lnTo>
                <a:lnTo>
                  <a:pt x="32718" y="38057"/>
                </a:lnTo>
                <a:lnTo>
                  <a:pt x="31963" y="38131"/>
                </a:lnTo>
                <a:lnTo>
                  <a:pt x="31226" y="38168"/>
                </a:lnTo>
                <a:lnTo>
                  <a:pt x="30527" y="38186"/>
                </a:lnTo>
                <a:lnTo>
                  <a:pt x="29845" y="38168"/>
                </a:lnTo>
                <a:lnTo>
                  <a:pt x="29201" y="38149"/>
                </a:lnTo>
                <a:lnTo>
                  <a:pt x="28575" y="38113"/>
                </a:lnTo>
                <a:lnTo>
                  <a:pt x="27986" y="38057"/>
                </a:lnTo>
                <a:lnTo>
                  <a:pt x="27452" y="37984"/>
                </a:lnTo>
                <a:lnTo>
                  <a:pt x="26955" y="37928"/>
                </a:lnTo>
                <a:lnTo>
                  <a:pt x="26089" y="37781"/>
                </a:lnTo>
                <a:lnTo>
                  <a:pt x="25445" y="37652"/>
                </a:lnTo>
                <a:lnTo>
                  <a:pt x="25040" y="37560"/>
                </a:lnTo>
                <a:lnTo>
                  <a:pt x="24911" y="37523"/>
                </a:lnTo>
                <a:lnTo>
                  <a:pt x="24837" y="37395"/>
                </a:lnTo>
                <a:lnTo>
                  <a:pt x="24635" y="37026"/>
                </a:lnTo>
                <a:lnTo>
                  <a:pt x="24322" y="36456"/>
                </a:lnTo>
                <a:lnTo>
                  <a:pt x="23954" y="35664"/>
                </a:lnTo>
                <a:lnTo>
                  <a:pt x="23751" y="35204"/>
                </a:lnTo>
                <a:lnTo>
                  <a:pt x="23549" y="34706"/>
                </a:lnTo>
                <a:lnTo>
                  <a:pt x="23346" y="34154"/>
                </a:lnTo>
                <a:lnTo>
                  <a:pt x="23125" y="33565"/>
                </a:lnTo>
                <a:lnTo>
                  <a:pt x="22923" y="32957"/>
                </a:lnTo>
                <a:lnTo>
                  <a:pt x="22738" y="32294"/>
                </a:lnTo>
                <a:lnTo>
                  <a:pt x="22554" y="31613"/>
                </a:lnTo>
                <a:lnTo>
                  <a:pt x="22389" y="30895"/>
                </a:lnTo>
                <a:lnTo>
                  <a:pt x="22241" y="30159"/>
                </a:lnTo>
                <a:lnTo>
                  <a:pt x="22112" y="29385"/>
                </a:lnTo>
                <a:lnTo>
                  <a:pt x="22020" y="28612"/>
                </a:lnTo>
                <a:lnTo>
                  <a:pt x="21965" y="27802"/>
                </a:lnTo>
                <a:lnTo>
                  <a:pt x="21928" y="26974"/>
                </a:lnTo>
                <a:lnTo>
                  <a:pt x="21947" y="26145"/>
                </a:lnTo>
                <a:lnTo>
                  <a:pt x="22002" y="25298"/>
                </a:lnTo>
                <a:lnTo>
                  <a:pt x="22039" y="24856"/>
                </a:lnTo>
                <a:lnTo>
                  <a:pt x="22094" y="24433"/>
                </a:lnTo>
                <a:lnTo>
                  <a:pt x="22168" y="23991"/>
                </a:lnTo>
                <a:lnTo>
                  <a:pt x="22241" y="23567"/>
                </a:lnTo>
                <a:lnTo>
                  <a:pt x="22333" y="23125"/>
                </a:lnTo>
                <a:lnTo>
                  <a:pt x="22444" y="22684"/>
                </a:lnTo>
                <a:lnTo>
                  <a:pt x="22573" y="22260"/>
                </a:lnTo>
                <a:lnTo>
                  <a:pt x="22702" y="21818"/>
                </a:lnTo>
                <a:lnTo>
                  <a:pt x="22849" y="21376"/>
                </a:lnTo>
                <a:lnTo>
                  <a:pt x="23033" y="20935"/>
                </a:lnTo>
                <a:lnTo>
                  <a:pt x="23217" y="20493"/>
                </a:lnTo>
                <a:lnTo>
                  <a:pt x="23420" y="20069"/>
                </a:lnTo>
                <a:lnTo>
                  <a:pt x="23622" y="19627"/>
                </a:lnTo>
                <a:lnTo>
                  <a:pt x="23862" y="19185"/>
                </a:lnTo>
                <a:lnTo>
                  <a:pt x="24119" y="18762"/>
                </a:lnTo>
                <a:lnTo>
                  <a:pt x="24396" y="18320"/>
                </a:lnTo>
                <a:lnTo>
                  <a:pt x="24690" y="17897"/>
                </a:lnTo>
                <a:lnTo>
                  <a:pt x="24985" y="17473"/>
                </a:lnTo>
                <a:lnTo>
                  <a:pt x="25316" y="17050"/>
                </a:lnTo>
                <a:lnTo>
                  <a:pt x="25666" y="16645"/>
                </a:lnTo>
                <a:lnTo>
                  <a:pt x="26034" y="16240"/>
                </a:lnTo>
                <a:lnTo>
                  <a:pt x="26402" y="15834"/>
                </a:lnTo>
                <a:lnTo>
                  <a:pt x="26789" y="15448"/>
                </a:lnTo>
                <a:lnTo>
                  <a:pt x="27176" y="15061"/>
                </a:lnTo>
                <a:lnTo>
                  <a:pt x="27599" y="14693"/>
                </a:lnTo>
                <a:lnTo>
                  <a:pt x="28023" y="14325"/>
                </a:lnTo>
                <a:lnTo>
                  <a:pt x="28446" y="13956"/>
                </a:lnTo>
                <a:lnTo>
                  <a:pt x="28888" y="13607"/>
                </a:lnTo>
                <a:lnTo>
                  <a:pt x="29348" y="13257"/>
                </a:lnTo>
                <a:lnTo>
                  <a:pt x="29809" y="12925"/>
                </a:lnTo>
                <a:lnTo>
                  <a:pt x="30766" y="12263"/>
                </a:lnTo>
                <a:lnTo>
                  <a:pt x="31742" y="11637"/>
                </a:lnTo>
                <a:lnTo>
                  <a:pt x="32736" y="11047"/>
                </a:lnTo>
                <a:lnTo>
                  <a:pt x="33749" y="10477"/>
                </a:lnTo>
                <a:lnTo>
                  <a:pt x="34780" y="9943"/>
                </a:lnTo>
                <a:lnTo>
                  <a:pt x="35811" y="9446"/>
                </a:lnTo>
                <a:lnTo>
                  <a:pt x="36842" y="8949"/>
                </a:lnTo>
                <a:lnTo>
                  <a:pt x="37873" y="8507"/>
                </a:lnTo>
                <a:lnTo>
                  <a:pt x="38904" y="8065"/>
                </a:lnTo>
                <a:lnTo>
                  <a:pt x="39898" y="7678"/>
                </a:lnTo>
                <a:lnTo>
                  <a:pt x="40892" y="7291"/>
                </a:lnTo>
                <a:lnTo>
                  <a:pt x="41850" y="6960"/>
                </a:lnTo>
                <a:lnTo>
                  <a:pt x="42770" y="6629"/>
                </a:lnTo>
                <a:lnTo>
                  <a:pt x="43673" y="6334"/>
                </a:lnTo>
                <a:lnTo>
                  <a:pt x="45330" y="5819"/>
                </a:lnTo>
                <a:lnTo>
                  <a:pt x="46784" y="5395"/>
                </a:lnTo>
                <a:lnTo>
                  <a:pt x="47981" y="5082"/>
                </a:lnTo>
                <a:lnTo>
                  <a:pt x="48902" y="4861"/>
                </a:lnTo>
                <a:lnTo>
                  <a:pt x="49675" y="4677"/>
                </a:lnTo>
                <a:close/>
                <a:moveTo>
                  <a:pt x="12299" y="28888"/>
                </a:moveTo>
                <a:lnTo>
                  <a:pt x="12888" y="28925"/>
                </a:lnTo>
                <a:lnTo>
                  <a:pt x="13496" y="28962"/>
                </a:lnTo>
                <a:lnTo>
                  <a:pt x="14085" y="29036"/>
                </a:lnTo>
                <a:lnTo>
                  <a:pt x="14656" y="29128"/>
                </a:lnTo>
                <a:lnTo>
                  <a:pt x="15226" y="29238"/>
                </a:lnTo>
                <a:lnTo>
                  <a:pt x="15779" y="29385"/>
                </a:lnTo>
                <a:lnTo>
                  <a:pt x="16313" y="29551"/>
                </a:lnTo>
                <a:lnTo>
                  <a:pt x="16828" y="29754"/>
                </a:lnTo>
                <a:lnTo>
                  <a:pt x="17233" y="29938"/>
                </a:lnTo>
                <a:lnTo>
                  <a:pt x="17620" y="30140"/>
                </a:lnTo>
                <a:lnTo>
                  <a:pt x="17988" y="30343"/>
                </a:lnTo>
                <a:lnTo>
                  <a:pt x="18320" y="30582"/>
                </a:lnTo>
                <a:lnTo>
                  <a:pt x="18651" y="30822"/>
                </a:lnTo>
                <a:lnTo>
                  <a:pt x="18964" y="31061"/>
                </a:lnTo>
                <a:lnTo>
                  <a:pt x="19240" y="31337"/>
                </a:lnTo>
                <a:lnTo>
                  <a:pt x="19516" y="31613"/>
                </a:lnTo>
                <a:lnTo>
                  <a:pt x="19756" y="31889"/>
                </a:lnTo>
                <a:lnTo>
                  <a:pt x="19995" y="32184"/>
                </a:lnTo>
                <a:lnTo>
                  <a:pt x="20216" y="32479"/>
                </a:lnTo>
                <a:lnTo>
                  <a:pt x="20419" y="32773"/>
                </a:lnTo>
                <a:lnTo>
                  <a:pt x="20603" y="33068"/>
                </a:lnTo>
                <a:lnTo>
                  <a:pt x="20768" y="33381"/>
                </a:lnTo>
                <a:lnTo>
                  <a:pt x="20934" y="33694"/>
                </a:lnTo>
                <a:lnTo>
                  <a:pt x="21081" y="34007"/>
                </a:lnTo>
                <a:lnTo>
                  <a:pt x="21339" y="34614"/>
                </a:lnTo>
                <a:lnTo>
                  <a:pt x="21542" y="35222"/>
                </a:lnTo>
                <a:lnTo>
                  <a:pt x="21707" y="35811"/>
                </a:lnTo>
                <a:lnTo>
                  <a:pt x="21836" y="36363"/>
                </a:lnTo>
                <a:lnTo>
                  <a:pt x="21928" y="36879"/>
                </a:lnTo>
                <a:lnTo>
                  <a:pt x="22002" y="37339"/>
                </a:lnTo>
                <a:lnTo>
                  <a:pt x="22039" y="37763"/>
                </a:lnTo>
                <a:lnTo>
                  <a:pt x="22076" y="38113"/>
                </a:lnTo>
                <a:lnTo>
                  <a:pt x="8359" y="32957"/>
                </a:lnTo>
                <a:lnTo>
                  <a:pt x="21597" y="39162"/>
                </a:lnTo>
                <a:lnTo>
                  <a:pt x="21321" y="39383"/>
                </a:lnTo>
                <a:lnTo>
                  <a:pt x="20989" y="39641"/>
                </a:lnTo>
                <a:lnTo>
                  <a:pt x="20603" y="39917"/>
                </a:lnTo>
                <a:lnTo>
                  <a:pt x="20161" y="40212"/>
                </a:lnTo>
                <a:lnTo>
                  <a:pt x="19682" y="40506"/>
                </a:lnTo>
                <a:lnTo>
                  <a:pt x="19148" y="40801"/>
                </a:lnTo>
                <a:lnTo>
                  <a:pt x="18559" y="41058"/>
                </a:lnTo>
                <a:lnTo>
                  <a:pt x="17951" y="41298"/>
                </a:lnTo>
                <a:lnTo>
                  <a:pt x="17638" y="41408"/>
                </a:lnTo>
                <a:lnTo>
                  <a:pt x="17307" y="41519"/>
                </a:lnTo>
                <a:lnTo>
                  <a:pt x="16957" y="41592"/>
                </a:lnTo>
                <a:lnTo>
                  <a:pt x="16626" y="41666"/>
                </a:lnTo>
                <a:lnTo>
                  <a:pt x="16276" y="41740"/>
                </a:lnTo>
                <a:lnTo>
                  <a:pt x="15908" y="41776"/>
                </a:lnTo>
                <a:lnTo>
                  <a:pt x="15539" y="41813"/>
                </a:lnTo>
                <a:lnTo>
                  <a:pt x="15171" y="41832"/>
                </a:lnTo>
                <a:lnTo>
                  <a:pt x="14785" y="41832"/>
                </a:lnTo>
                <a:lnTo>
                  <a:pt x="14416" y="41813"/>
                </a:lnTo>
                <a:lnTo>
                  <a:pt x="14011" y="41776"/>
                </a:lnTo>
                <a:lnTo>
                  <a:pt x="13625" y="41703"/>
                </a:lnTo>
                <a:lnTo>
                  <a:pt x="13220" y="41611"/>
                </a:lnTo>
                <a:lnTo>
                  <a:pt x="12815" y="41519"/>
                </a:lnTo>
                <a:lnTo>
                  <a:pt x="12410" y="41371"/>
                </a:lnTo>
                <a:lnTo>
                  <a:pt x="12004" y="41224"/>
                </a:lnTo>
                <a:lnTo>
                  <a:pt x="11507" y="40985"/>
                </a:lnTo>
                <a:lnTo>
                  <a:pt x="11010" y="40727"/>
                </a:lnTo>
                <a:lnTo>
                  <a:pt x="10513" y="40432"/>
                </a:lnTo>
                <a:lnTo>
                  <a:pt x="10034" y="40101"/>
                </a:lnTo>
                <a:lnTo>
                  <a:pt x="9574" y="39751"/>
                </a:lnTo>
                <a:lnTo>
                  <a:pt x="9114" y="39383"/>
                </a:lnTo>
                <a:lnTo>
                  <a:pt x="8654" y="38978"/>
                </a:lnTo>
                <a:lnTo>
                  <a:pt x="8230" y="38573"/>
                </a:lnTo>
                <a:lnTo>
                  <a:pt x="7788" y="38149"/>
                </a:lnTo>
                <a:lnTo>
                  <a:pt x="7383" y="37708"/>
                </a:lnTo>
                <a:lnTo>
                  <a:pt x="6978" y="37266"/>
                </a:lnTo>
                <a:lnTo>
                  <a:pt x="6591" y="36805"/>
                </a:lnTo>
                <a:lnTo>
                  <a:pt x="6223" y="36345"/>
                </a:lnTo>
                <a:lnTo>
                  <a:pt x="5855" y="35885"/>
                </a:lnTo>
                <a:lnTo>
                  <a:pt x="5192" y="34983"/>
                </a:lnTo>
                <a:lnTo>
                  <a:pt x="4585" y="34080"/>
                </a:lnTo>
                <a:lnTo>
                  <a:pt x="4032" y="33252"/>
                </a:lnTo>
                <a:lnTo>
                  <a:pt x="3572" y="32479"/>
                </a:lnTo>
                <a:lnTo>
                  <a:pt x="3167" y="31797"/>
                </a:lnTo>
                <a:lnTo>
                  <a:pt x="2854" y="31245"/>
                </a:lnTo>
                <a:lnTo>
                  <a:pt x="2633" y="30803"/>
                </a:lnTo>
                <a:lnTo>
                  <a:pt x="2430" y="30435"/>
                </a:lnTo>
                <a:lnTo>
                  <a:pt x="2835" y="30324"/>
                </a:lnTo>
                <a:lnTo>
                  <a:pt x="3296" y="30177"/>
                </a:lnTo>
                <a:lnTo>
                  <a:pt x="3922" y="30011"/>
                </a:lnTo>
                <a:lnTo>
                  <a:pt x="4677" y="29827"/>
                </a:lnTo>
                <a:lnTo>
                  <a:pt x="5560" y="29625"/>
                </a:lnTo>
                <a:lnTo>
                  <a:pt x="6536" y="29422"/>
                </a:lnTo>
                <a:lnTo>
                  <a:pt x="7604" y="29238"/>
                </a:lnTo>
                <a:lnTo>
                  <a:pt x="8727" y="29091"/>
                </a:lnTo>
                <a:lnTo>
                  <a:pt x="9298" y="29017"/>
                </a:lnTo>
                <a:lnTo>
                  <a:pt x="9887" y="28962"/>
                </a:lnTo>
                <a:lnTo>
                  <a:pt x="10495" y="28925"/>
                </a:lnTo>
                <a:lnTo>
                  <a:pt x="11084" y="28907"/>
                </a:lnTo>
                <a:lnTo>
                  <a:pt x="11691" y="28888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17694" y="53026"/>
                </a:lnTo>
                <a:lnTo>
                  <a:pt x="17583" y="52621"/>
                </a:lnTo>
                <a:lnTo>
                  <a:pt x="17510" y="52216"/>
                </a:lnTo>
                <a:lnTo>
                  <a:pt x="17436" y="51829"/>
                </a:lnTo>
                <a:lnTo>
                  <a:pt x="17381" y="51424"/>
                </a:lnTo>
                <a:lnTo>
                  <a:pt x="17344" y="51093"/>
                </a:lnTo>
                <a:lnTo>
                  <a:pt x="17325" y="50761"/>
                </a:lnTo>
                <a:lnTo>
                  <a:pt x="17325" y="50117"/>
                </a:lnTo>
                <a:lnTo>
                  <a:pt x="17344" y="49491"/>
                </a:lnTo>
                <a:lnTo>
                  <a:pt x="17417" y="48883"/>
                </a:lnTo>
                <a:lnTo>
                  <a:pt x="17528" y="48294"/>
                </a:lnTo>
                <a:lnTo>
                  <a:pt x="17675" y="47723"/>
                </a:lnTo>
                <a:lnTo>
                  <a:pt x="17841" y="47171"/>
                </a:lnTo>
                <a:lnTo>
                  <a:pt x="18043" y="46656"/>
                </a:lnTo>
                <a:lnTo>
                  <a:pt x="18264" y="46140"/>
                </a:lnTo>
                <a:lnTo>
                  <a:pt x="18504" y="45661"/>
                </a:lnTo>
                <a:lnTo>
                  <a:pt x="18780" y="45201"/>
                </a:lnTo>
                <a:lnTo>
                  <a:pt x="19056" y="44759"/>
                </a:lnTo>
                <a:lnTo>
                  <a:pt x="19351" y="44336"/>
                </a:lnTo>
                <a:lnTo>
                  <a:pt x="19664" y="43931"/>
                </a:lnTo>
                <a:lnTo>
                  <a:pt x="19977" y="43544"/>
                </a:lnTo>
                <a:lnTo>
                  <a:pt x="20290" y="43176"/>
                </a:lnTo>
                <a:lnTo>
                  <a:pt x="20621" y="42844"/>
                </a:lnTo>
                <a:lnTo>
                  <a:pt x="20934" y="42531"/>
                </a:lnTo>
                <a:lnTo>
                  <a:pt x="21266" y="42237"/>
                </a:lnTo>
                <a:lnTo>
                  <a:pt x="21579" y="41961"/>
                </a:lnTo>
                <a:lnTo>
                  <a:pt x="22168" y="41463"/>
                </a:lnTo>
                <a:lnTo>
                  <a:pt x="22702" y="41077"/>
                </a:lnTo>
                <a:lnTo>
                  <a:pt x="23162" y="40764"/>
                </a:lnTo>
                <a:lnTo>
                  <a:pt x="23512" y="40525"/>
                </a:lnTo>
                <a:lnTo>
                  <a:pt x="23825" y="40359"/>
                </a:lnTo>
                <a:lnTo>
                  <a:pt x="24175" y="40451"/>
                </a:lnTo>
                <a:lnTo>
                  <a:pt x="24561" y="40598"/>
                </a:lnTo>
                <a:lnTo>
                  <a:pt x="25095" y="40801"/>
                </a:lnTo>
                <a:lnTo>
                  <a:pt x="25703" y="41058"/>
                </a:lnTo>
                <a:lnTo>
                  <a:pt x="26384" y="41408"/>
                </a:lnTo>
                <a:lnTo>
                  <a:pt x="26752" y="41592"/>
                </a:lnTo>
                <a:lnTo>
                  <a:pt x="27139" y="41813"/>
                </a:lnTo>
                <a:lnTo>
                  <a:pt x="27526" y="42053"/>
                </a:lnTo>
                <a:lnTo>
                  <a:pt x="27912" y="42310"/>
                </a:lnTo>
                <a:lnTo>
                  <a:pt x="28317" y="42587"/>
                </a:lnTo>
                <a:lnTo>
                  <a:pt x="28704" y="42881"/>
                </a:lnTo>
                <a:lnTo>
                  <a:pt x="29091" y="43213"/>
                </a:lnTo>
                <a:lnTo>
                  <a:pt x="29477" y="43562"/>
                </a:lnTo>
                <a:lnTo>
                  <a:pt x="29845" y="43931"/>
                </a:lnTo>
                <a:lnTo>
                  <a:pt x="30214" y="44317"/>
                </a:lnTo>
                <a:lnTo>
                  <a:pt x="30563" y="44741"/>
                </a:lnTo>
                <a:lnTo>
                  <a:pt x="30895" y="45183"/>
                </a:lnTo>
                <a:lnTo>
                  <a:pt x="31208" y="45643"/>
                </a:lnTo>
                <a:lnTo>
                  <a:pt x="31502" y="46140"/>
                </a:lnTo>
                <a:lnTo>
                  <a:pt x="31760" y="46656"/>
                </a:lnTo>
                <a:lnTo>
                  <a:pt x="32000" y="47208"/>
                </a:lnTo>
                <a:lnTo>
                  <a:pt x="32221" y="47779"/>
                </a:lnTo>
                <a:lnTo>
                  <a:pt x="32386" y="48386"/>
                </a:lnTo>
                <a:lnTo>
                  <a:pt x="32534" y="49012"/>
                </a:lnTo>
                <a:lnTo>
                  <a:pt x="32570" y="49344"/>
                </a:lnTo>
                <a:lnTo>
                  <a:pt x="32626" y="49675"/>
                </a:lnTo>
                <a:lnTo>
                  <a:pt x="32662" y="50080"/>
                </a:lnTo>
                <a:lnTo>
                  <a:pt x="32681" y="50485"/>
                </a:lnTo>
                <a:lnTo>
                  <a:pt x="32699" y="50909"/>
                </a:lnTo>
                <a:lnTo>
                  <a:pt x="32681" y="51332"/>
                </a:lnTo>
                <a:lnTo>
                  <a:pt x="32662" y="51756"/>
                </a:lnTo>
                <a:lnTo>
                  <a:pt x="32644" y="52179"/>
                </a:lnTo>
                <a:lnTo>
                  <a:pt x="32589" y="52603"/>
                </a:lnTo>
                <a:lnTo>
                  <a:pt x="32534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4136135"/>
            <a:ext cx="1085915" cy="1007345"/>
          </a:xfrm>
          <a:custGeom>
            <a:avLst/>
            <a:gdLst/>
            <a:ahLst/>
            <a:cxnLst/>
            <a:rect l="l" t="t" r="r" b="b"/>
            <a:pathLst>
              <a:path w="11195" h="10385" extrusionOk="0">
                <a:moveTo>
                  <a:pt x="3811" y="1"/>
                </a:moveTo>
                <a:lnTo>
                  <a:pt x="3517" y="19"/>
                </a:lnTo>
                <a:lnTo>
                  <a:pt x="2964" y="93"/>
                </a:lnTo>
                <a:lnTo>
                  <a:pt x="2430" y="203"/>
                </a:lnTo>
                <a:lnTo>
                  <a:pt x="1915" y="351"/>
                </a:lnTo>
                <a:lnTo>
                  <a:pt x="1399" y="535"/>
                </a:lnTo>
                <a:lnTo>
                  <a:pt x="921" y="756"/>
                </a:lnTo>
                <a:lnTo>
                  <a:pt x="442" y="995"/>
                </a:lnTo>
                <a:lnTo>
                  <a:pt x="0" y="1290"/>
                </a:lnTo>
                <a:lnTo>
                  <a:pt x="0" y="10385"/>
                </a:lnTo>
                <a:lnTo>
                  <a:pt x="10403" y="10385"/>
                </a:lnTo>
                <a:lnTo>
                  <a:pt x="10568" y="10017"/>
                </a:lnTo>
                <a:lnTo>
                  <a:pt x="10734" y="9630"/>
                </a:lnTo>
                <a:lnTo>
                  <a:pt x="10881" y="9225"/>
                </a:lnTo>
                <a:lnTo>
                  <a:pt x="10992" y="8820"/>
                </a:lnTo>
                <a:lnTo>
                  <a:pt x="11084" y="8397"/>
                </a:lnTo>
                <a:lnTo>
                  <a:pt x="11139" y="7973"/>
                </a:lnTo>
                <a:lnTo>
                  <a:pt x="11176" y="7550"/>
                </a:lnTo>
                <a:lnTo>
                  <a:pt x="11194" y="7108"/>
                </a:lnTo>
                <a:lnTo>
                  <a:pt x="11176" y="6740"/>
                </a:lnTo>
                <a:lnTo>
                  <a:pt x="11158" y="6390"/>
                </a:lnTo>
                <a:lnTo>
                  <a:pt x="11121" y="6021"/>
                </a:lnTo>
                <a:lnTo>
                  <a:pt x="11047" y="5672"/>
                </a:lnTo>
                <a:lnTo>
                  <a:pt x="10973" y="5340"/>
                </a:lnTo>
                <a:lnTo>
                  <a:pt x="10881" y="4990"/>
                </a:lnTo>
                <a:lnTo>
                  <a:pt x="10771" y="4659"/>
                </a:lnTo>
                <a:lnTo>
                  <a:pt x="10642" y="4346"/>
                </a:lnTo>
                <a:lnTo>
                  <a:pt x="10495" y="4033"/>
                </a:lnTo>
                <a:lnTo>
                  <a:pt x="10329" y="3720"/>
                </a:lnTo>
                <a:lnTo>
                  <a:pt x="10163" y="3425"/>
                </a:lnTo>
                <a:lnTo>
                  <a:pt x="9979" y="3131"/>
                </a:lnTo>
                <a:lnTo>
                  <a:pt x="9777" y="2855"/>
                </a:lnTo>
                <a:lnTo>
                  <a:pt x="9574" y="2578"/>
                </a:lnTo>
                <a:lnTo>
                  <a:pt x="9353" y="2321"/>
                </a:lnTo>
                <a:lnTo>
                  <a:pt x="9114" y="2081"/>
                </a:lnTo>
                <a:lnTo>
                  <a:pt x="8874" y="1842"/>
                </a:lnTo>
                <a:lnTo>
                  <a:pt x="8617" y="1621"/>
                </a:lnTo>
                <a:lnTo>
                  <a:pt x="8341" y="1419"/>
                </a:lnTo>
                <a:lnTo>
                  <a:pt x="8064" y="1216"/>
                </a:lnTo>
                <a:lnTo>
                  <a:pt x="7770" y="1032"/>
                </a:lnTo>
                <a:lnTo>
                  <a:pt x="7475" y="866"/>
                </a:lnTo>
                <a:lnTo>
                  <a:pt x="7162" y="700"/>
                </a:lnTo>
                <a:lnTo>
                  <a:pt x="6849" y="553"/>
                </a:lnTo>
                <a:lnTo>
                  <a:pt x="6536" y="424"/>
                </a:lnTo>
                <a:lnTo>
                  <a:pt x="6205" y="314"/>
                </a:lnTo>
                <a:lnTo>
                  <a:pt x="5855" y="222"/>
                </a:lnTo>
                <a:lnTo>
                  <a:pt x="5524" y="148"/>
                </a:lnTo>
                <a:lnTo>
                  <a:pt x="5174" y="74"/>
                </a:lnTo>
                <a:lnTo>
                  <a:pt x="4805" y="38"/>
                </a:lnTo>
                <a:lnTo>
                  <a:pt x="4456" y="19"/>
                </a:lnTo>
                <a:lnTo>
                  <a:pt x="4087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0"/>
            <a:ext cx="1936023" cy="2500369"/>
          </a:xfrm>
          <a:custGeom>
            <a:avLst/>
            <a:gdLst/>
            <a:ahLst/>
            <a:cxnLst/>
            <a:rect l="l" t="t" r="r" b="b"/>
            <a:pathLst>
              <a:path w="19959" h="25777" extrusionOk="0">
                <a:moveTo>
                  <a:pt x="0" y="0"/>
                </a:moveTo>
                <a:lnTo>
                  <a:pt x="0" y="24727"/>
                </a:lnTo>
                <a:lnTo>
                  <a:pt x="626" y="24967"/>
                </a:lnTo>
                <a:lnTo>
                  <a:pt x="1289" y="25188"/>
                </a:lnTo>
                <a:lnTo>
                  <a:pt x="1952" y="25353"/>
                </a:lnTo>
                <a:lnTo>
                  <a:pt x="2614" y="25501"/>
                </a:lnTo>
                <a:lnTo>
                  <a:pt x="3296" y="25629"/>
                </a:lnTo>
                <a:lnTo>
                  <a:pt x="3995" y="25703"/>
                </a:lnTo>
                <a:lnTo>
                  <a:pt x="4695" y="25758"/>
                </a:lnTo>
                <a:lnTo>
                  <a:pt x="5413" y="25777"/>
                </a:lnTo>
                <a:lnTo>
                  <a:pt x="6168" y="25758"/>
                </a:lnTo>
                <a:lnTo>
                  <a:pt x="6904" y="25703"/>
                </a:lnTo>
                <a:lnTo>
                  <a:pt x="7622" y="25611"/>
                </a:lnTo>
                <a:lnTo>
                  <a:pt x="8341" y="25482"/>
                </a:lnTo>
                <a:lnTo>
                  <a:pt x="9040" y="25316"/>
                </a:lnTo>
                <a:lnTo>
                  <a:pt x="9740" y="25114"/>
                </a:lnTo>
                <a:lnTo>
                  <a:pt x="10421" y="24893"/>
                </a:lnTo>
                <a:lnTo>
                  <a:pt x="11084" y="24635"/>
                </a:lnTo>
                <a:lnTo>
                  <a:pt x="11710" y="24341"/>
                </a:lnTo>
                <a:lnTo>
                  <a:pt x="12354" y="24028"/>
                </a:lnTo>
                <a:lnTo>
                  <a:pt x="12962" y="23678"/>
                </a:lnTo>
                <a:lnTo>
                  <a:pt x="13551" y="23291"/>
                </a:lnTo>
                <a:lnTo>
                  <a:pt x="14122" y="22886"/>
                </a:lnTo>
                <a:lnTo>
                  <a:pt x="14674" y="22463"/>
                </a:lnTo>
                <a:lnTo>
                  <a:pt x="15190" y="22002"/>
                </a:lnTo>
                <a:lnTo>
                  <a:pt x="15705" y="21524"/>
                </a:lnTo>
                <a:lnTo>
                  <a:pt x="16184" y="21008"/>
                </a:lnTo>
                <a:lnTo>
                  <a:pt x="16644" y="20493"/>
                </a:lnTo>
                <a:lnTo>
                  <a:pt x="17068" y="19940"/>
                </a:lnTo>
                <a:lnTo>
                  <a:pt x="17473" y="19370"/>
                </a:lnTo>
                <a:lnTo>
                  <a:pt x="17859" y="18780"/>
                </a:lnTo>
                <a:lnTo>
                  <a:pt x="18209" y="18173"/>
                </a:lnTo>
                <a:lnTo>
                  <a:pt x="18522" y="17528"/>
                </a:lnTo>
                <a:lnTo>
                  <a:pt x="18817" y="16902"/>
                </a:lnTo>
                <a:lnTo>
                  <a:pt x="19075" y="16240"/>
                </a:lnTo>
                <a:lnTo>
                  <a:pt x="19295" y="15558"/>
                </a:lnTo>
                <a:lnTo>
                  <a:pt x="19498" y="14859"/>
                </a:lnTo>
                <a:lnTo>
                  <a:pt x="19664" y="14159"/>
                </a:lnTo>
                <a:lnTo>
                  <a:pt x="19793" y="13441"/>
                </a:lnTo>
                <a:lnTo>
                  <a:pt x="19885" y="12723"/>
                </a:lnTo>
                <a:lnTo>
                  <a:pt x="19940" y="11986"/>
                </a:lnTo>
                <a:lnTo>
                  <a:pt x="19958" y="11232"/>
                </a:lnTo>
                <a:lnTo>
                  <a:pt x="19958" y="10808"/>
                </a:lnTo>
                <a:lnTo>
                  <a:pt x="19940" y="10385"/>
                </a:lnTo>
                <a:lnTo>
                  <a:pt x="19903" y="9980"/>
                </a:lnTo>
                <a:lnTo>
                  <a:pt x="19866" y="9556"/>
                </a:lnTo>
                <a:lnTo>
                  <a:pt x="19811" y="9151"/>
                </a:lnTo>
                <a:lnTo>
                  <a:pt x="19737" y="8746"/>
                </a:lnTo>
                <a:lnTo>
                  <a:pt x="19664" y="8341"/>
                </a:lnTo>
                <a:lnTo>
                  <a:pt x="19590" y="7936"/>
                </a:lnTo>
                <a:lnTo>
                  <a:pt x="19480" y="7549"/>
                </a:lnTo>
                <a:lnTo>
                  <a:pt x="19388" y="7163"/>
                </a:lnTo>
                <a:lnTo>
                  <a:pt x="19259" y="6776"/>
                </a:lnTo>
                <a:lnTo>
                  <a:pt x="19130" y="6389"/>
                </a:lnTo>
                <a:lnTo>
                  <a:pt x="19001" y="6021"/>
                </a:lnTo>
                <a:lnTo>
                  <a:pt x="18854" y="5653"/>
                </a:lnTo>
                <a:lnTo>
                  <a:pt x="18522" y="4916"/>
                </a:lnTo>
                <a:lnTo>
                  <a:pt x="18154" y="4217"/>
                </a:lnTo>
                <a:lnTo>
                  <a:pt x="17749" y="3536"/>
                </a:lnTo>
                <a:lnTo>
                  <a:pt x="17325" y="2873"/>
                </a:lnTo>
                <a:lnTo>
                  <a:pt x="16847" y="2247"/>
                </a:lnTo>
                <a:lnTo>
                  <a:pt x="16350" y="1639"/>
                </a:lnTo>
                <a:lnTo>
                  <a:pt x="15816" y="1068"/>
                </a:lnTo>
                <a:lnTo>
                  <a:pt x="15245" y="516"/>
                </a:lnTo>
                <a:lnTo>
                  <a:pt x="1465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2221665" y="0"/>
            <a:ext cx="971649" cy="843027"/>
          </a:xfrm>
          <a:custGeom>
            <a:avLst/>
            <a:gdLst/>
            <a:ahLst/>
            <a:cxnLst/>
            <a:rect l="l" t="t" r="r" b="b"/>
            <a:pathLst>
              <a:path w="10017" h="8691" extrusionOk="0">
                <a:moveTo>
                  <a:pt x="1620" y="0"/>
                </a:moveTo>
                <a:lnTo>
                  <a:pt x="1436" y="185"/>
                </a:lnTo>
                <a:lnTo>
                  <a:pt x="1252" y="369"/>
                </a:lnTo>
                <a:lnTo>
                  <a:pt x="1105" y="553"/>
                </a:lnTo>
                <a:lnTo>
                  <a:pt x="939" y="755"/>
                </a:lnTo>
                <a:lnTo>
                  <a:pt x="792" y="958"/>
                </a:lnTo>
                <a:lnTo>
                  <a:pt x="663" y="1179"/>
                </a:lnTo>
                <a:lnTo>
                  <a:pt x="553" y="1400"/>
                </a:lnTo>
                <a:lnTo>
                  <a:pt x="442" y="1639"/>
                </a:lnTo>
                <a:lnTo>
                  <a:pt x="332" y="1878"/>
                </a:lnTo>
                <a:lnTo>
                  <a:pt x="258" y="2118"/>
                </a:lnTo>
                <a:lnTo>
                  <a:pt x="166" y="2376"/>
                </a:lnTo>
                <a:lnTo>
                  <a:pt x="111" y="2615"/>
                </a:lnTo>
                <a:lnTo>
                  <a:pt x="55" y="2873"/>
                </a:lnTo>
                <a:lnTo>
                  <a:pt x="37" y="3149"/>
                </a:lnTo>
                <a:lnTo>
                  <a:pt x="0" y="3407"/>
                </a:lnTo>
                <a:lnTo>
                  <a:pt x="0" y="3683"/>
                </a:lnTo>
                <a:lnTo>
                  <a:pt x="0" y="3941"/>
                </a:lnTo>
                <a:lnTo>
                  <a:pt x="19" y="4198"/>
                </a:lnTo>
                <a:lnTo>
                  <a:pt x="55" y="4438"/>
                </a:lnTo>
                <a:lnTo>
                  <a:pt x="111" y="4695"/>
                </a:lnTo>
                <a:lnTo>
                  <a:pt x="166" y="4935"/>
                </a:lnTo>
                <a:lnTo>
                  <a:pt x="221" y="5174"/>
                </a:lnTo>
                <a:lnTo>
                  <a:pt x="313" y="5413"/>
                </a:lnTo>
                <a:lnTo>
                  <a:pt x="387" y="5634"/>
                </a:lnTo>
                <a:lnTo>
                  <a:pt x="497" y="5855"/>
                </a:lnTo>
                <a:lnTo>
                  <a:pt x="608" y="6076"/>
                </a:lnTo>
                <a:lnTo>
                  <a:pt x="718" y="6279"/>
                </a:lnTo>
                <a:lnTo>
                  <a:pt x="847" y="6481"/>
                </a:lnTo>
                <a:lnTo>
                  <a:pt x="994" y="6684"/>
                </a:lnTo>
                <a:lnTo>
                  <a:pt x="1142" y="6868"/>
                </a:lnTo>
                <a:lnTo>
                  <a:pt x="1307" y="7052"/>
                </a:lnTo>
                <a:lnTo>
                  <a:pt x="1473" y="7218"/>
                </a:lnTo>
                <a:lnTo>
                  <a:pt x="1639" y="7384"/>
                </a:lnTo>
                <a:lnTo>
                  <a:pt x="1823" y="7549"/>
                </a:lnTo>
                <a:lnTo>
                  <a:pt x="2007" y="7697"/>
                </a:lnTo>
                <a:lnTo>
                  <a:pt x="2210" y="7844"/>
                </a:lnTo>
                <a:lnTo>
                  <a:pt x="2412" y="7973"/>
                </a:lnTo>
                <a:lnTo>
                  <a:pt x="2615" y="8083"/>
                </a:lnTo>
                <a:lnTo>
                  <a:pt x="2836" y="8194"/>
                </a:lnTo>
                <a:lnTo>
                  <a:pt x="3057" y="8304"/>
                </a:lnTo>
                <a:lnTo>
                  <a:pt x="3277" y="8378"/>
                </a:lnTo>
                <a:lnTo>
                  <a:pt x="3517" y="8470"/>
                </a:lnTo>
                <a:lnTo>
                  <a:pt x="3756" y="8525"/>
                </a:lnTo>
                <a:lnTo>
                  <a:pt x="3996" y="8580"/>
                </a:lnTo>
                <a:lnTo>
                  <a:pt x="4253" y="8636"/>
                </a:lnTo>
                <a:lnTo>
                  <a:pt x="4493" y="8672"/>
                </a:lnTo>
                <a:lnTo>
                  <a:pt x="4750" y="8691"/>
                </a:lnTo>
                <a:lnTo>
                  <a:pt x="5266" y="8691"/>
                </a:lnTo>
                <a:lnTo>
                  <a:pt x="5524" y="8672"/>
                </a:lnTo>
                <a:lnTo>
                  <a:pt x="5763" y="8636"/>
                </a:lnTo>
                <a:lnTo>
                  <a:pt x="6021" y="8580"/>
                </a:lnTo>
                <a:lnTo>
                  <a:pt x="6260" y="8525"/>
                </a:lnTo>
                <a:lnTo>
                  <a:pt x="6500" y="8470"/>
                </a:lnTo>
                <a:lnTo>
                  <a:pt x="6739" y="8378"/>
                </a:lnTo>
                <a:lnTo>
                  <a:pt x="6960" y="8304"/>
                </a:lnTo>
                <a:lnTo>
                  <a:pt x="7181" y="8194"/>
                </a:lnTo>
                <a:lnTo>
                  <a:pt x="7402" y="8083"/>
                </a:lnTo>
                <a:lnTo>
                  <a:pt x="7604" y="7973"/>
                </a:lnTo>
                <a:lnTo>
                  <a:pt x="7807" y="7844"/>
                </a:lnTo>
                <a:lnTo>
                  <a:pt x="8009" y="7697"/>
                </a:lnTo>
                <a:lnTo>
                  <a:pt x="8193" y="7549"/>
                </a:lnTo>
                <a:lnTo>
                  <a:pt x="8378" y="7384"/>
                </a:lnTo>
                <a:lnTo>
                  <a:pt x="8543" y="7218"/>
                </a:lnTo>
                <a:lnTo>
                  <a:pt x="8709" y="7052"/>
                </a:lnTo>
                <a:lnTo>
                  <a:pt x="8875" y="6868"/>
                </a:lnTo>
                <a:lnTo>
                  <a:pt x="9022" y="6684"/>
                </a:lnTo>
                <a:lnTo>
                  <a:pt x="9169" y="6481"/>
                </a:lnTo>
                <a:lnTo>
                  <a:pt x="9298" y="6279"/>
                </a:lnTo>
                <a:lnTo>
                  <a:pt x="9409" y="6076"/>
                </a:lnTo>
                <a:lnTo>
                  <a:pt x="9519" y="5855"/>
                </a:lnTo>
                <a:lnTo>
                  <a:pt x="9630" y="5634"/>
                </a:lnTo>
                <a:lnTo>
                  <a:pt x="9703" y="5413"/>
                </a:lnTo>
                <a:lnTo>
                  <a:pt x="9795" y="5174"/>
                </a:lnTo>
                <a:lnTo>
                  <a:pt x="9850" y="4935"/>
                </a:lnTo>
                <a:lnTo>
                  <a:pt x="9906" y="4695"/>
                </a:lnTo>
                <a:lnTo>
                  <a:pt x="9961" y="4438"/>
                </a:lnTo>
                <a:lnTo>
                  <a:pt x="9998" y="4198"/>
                </a:lnTo>
                <a:lnTo>
                  <a:pt x="10016" y="3941"/>
                </a:lnTo>
                <a:lnTo>
                  <a:pt x="10016" y="3683"/>
                </a:lnTo>
                <a:lnTo>
                  <a:pt x="10016" y="3407"/>
                </a:lnTo>
                <a:lnTo>
                  <a:pt x="9979" y="3149"/>
                </a:lnTo>
                <a:lnTo>
                  <a:pt x="9961" y="2873"/>
                </a:lnTo>
                <a:lnTo>
                  <a:pt x="9906" y="2615"/>
                </a:lnTo>
                <a:lnTo>
                  <a:pt x="9850" y="2376"/>
                </a:lnTo>
                <a:lnTo>
                  <a:pt x="9758" y="2118"/>
                </a:lnTo>
                <a:lnTo>
                  <a:pt x="9685" y="1878"/>
                </a:lnTo>
                <a:lnTo>
                  <a:pt x="9574" y="1639"/>
                </a:lnTo>
                <a:lnTo>
                  <a:pt x="9464" y="1400"/>
                </a:lnTo>
                <a:lnTo>
                  <a:pt x="9353" y="1179"/>
                </a:lnTo>
                <a:lnTo>
                  <a:pt x="9224" y="958"/>
                </a:lnTo>
                <a:lnTo>
                  <a:pt x="9077" y="755"/>
                </a:lnTo>
                <a:lnTo>
                  <a:pt x="8911" y="553"/>
                </a:lnTo>
                <a:lnTo>
                  <a:pt x="8764" y="369"/>
                </a:lnTo>
                <a:lnTo>
                  <a:pt x="8580" y="185"/>
                </a:lnTo>
                <a:lnTo>
                  <a:pt x="839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5242000" y="1198025"/>
            <a:ext cx="34449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5242000" y="1998975"/>
            <a:ext cx="3444900" cy="21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⊷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⊶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⊸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7"/>
          <p:cNvSpPr/>
          <p:nvPr/>
        </p:nvSpPr>
        <p:spPr>
          <a:xfrm>
            <a:off x="2007373" y="2801981"/>
            <a:ext cx="1494925" cy="907315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7"/>
          <p:cNvSpPr/>
          <p:nvPr/>
        </p:nvSpPr>
        <p:spPr>
          <a:xfrm rot="758744">
            <a:off x="1198314" y="3395329"/>
            <a:ext cx="582376" cy="869781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7"/>
          <p:cNvSpPr/>
          <p:nvPr/>
        </p:nvSpPr>
        <p:spPr>
          <a:xfrm>
            <a:off x="1993115" y="0"/>
            <a:ext cx="1828888" cy="1393078"/>
          </a:xfrm>
          <a:custGeom>
            <a:avLst/>
            <a:gdLst/>
            <a:ahLst/>
            <a:cxnLst/>
            <a:rect l="l" t="t" r="r" b="b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1793105" y="4243274"/>
            <a:ext cx="1271637" cy="900137"/>
          </a:xfrm>
          <a:custGeom>
            <a:avLst/>
            <a:gdLst/>
            <a:ahLst/>
            <a:cxnLst/>
            <a:rect l="l" t="t" r="r" b="b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2907418"/>
            <a:ext cx="971624" cy="1607346"/>
          </a:xfrm>
          <a:custGeom>
            <a:avLst/>
            <a:gdLst/>
            <a:ahLst/>
            <a:cxnLst/>
            <a:rect l="l" t="t" r="r" b="b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1"/>
          </p:nvPr>
        </p:nvSpPr>
        <p:spPr>
          <a:xfrm>
            <a:off x="3822000" y="1725900"/>
            <a:ext cx="23613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body" idx="2"/>
          </p:nvPr>
        </p:nvSpPr>
        <p:spPr>
          <a:xfrm>
            <a:off x="6325498" y="1725900"/>
            <a:ext cx="23613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8"/>
          <p:cNvSpPr/>
          <p:nvPr/>
        </p:nvSpPr>
        <p:spPr>
          <a:xfrm>
            <a:off x="2007373" y="2801981"/>
            <a:ext cx="1494925" cy="907315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8"/>
          <p:cNvSpPr/>
          <p:nvPr/>
        </p:nvSpPr>
        <p:spPr>
          <a:xfrm rot="758744">
            <a:off x="1198314" y="3395329"/>
            <a:ext cx="582376" cy="869781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8"/>
          <p:cNvSpPr/>
          <p:nvPr/>
        </p:nvSpPr>
        <p:spPr>
          <a:xfrm>
            <a:off x="1993115" y="0"/>
            <a:ext cx="1828888" cy="1393078"/>
          </a:xfrm>
          <a:custGeom>
            <a:avLst/>
            <a:gdLst/>
            <a:ahLst/>
            <a:cxnLst/>
            <a:rect l="l" t="t" r="r" b="b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8"/>
          <p:cNvSpPr/>
          <p:nvPr/>
        </p:nvSpPr>
        <p:spPr>
          <a:xfrm>
            <a:off x="1793105" y="4243274"/>
            <a:ext cx="1271637" cy="900137"/>
          </a:xfrm>
          <a:custGeom>
            <a:avLst/>
            <a:gdLst/>
            <a:ahLst/>
            <a:cxnLst/>
            <a:rect l="l" t="t" r="r" b="b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2907418"/>
            <a:ext cx="971624" cy="1607346"/>
          </a:xfrm>
          <a:custGeom>
            <a:avLst/>
            <a:gdLst/>
            <a:ahLst/>
            <a:cxnLst/>
            <a:rect l="l" t="t" r="r" b="b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1"/>
          </p:nvPr>
        </p:nvSpPr>
        <p:spPr>
          <a:xfrm>
            <a:off x="3822000" y="1777175"/>
            <a:ext cx="15474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⊶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body" idx="2"/>
          </p:nvPr>
        </p:nvSpPr>
        <p:spPr>
          <a:xfrm>
            <a:off x="5448638" y="1777175"/>
            <a:ext cx="15474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⊶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body" idx="3"/>
          </p:nvPr>
        </p:nvSpPr>
        <p:spPr>
          <a:xfrm>
            <a:off x="7075276" y="1777175"/>
            <a:ext cx="15474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⊶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9"/>
          <p:cNvSpPr/>
          <p:nvPr/>
        </p:nvSpPr>
        <p:spPr>
          <a:xfrm>
            <a:off x="2007373" y="2801981"/>
            <a:ext cx="1494925" cy="907315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9"/>
          <p:cNvSpPr/>
          <p:nvPr/>
        </p:nvSpPr>
        <p:spPr>
          <a:xfrm rot="758744">
            <a:off x="1198314" y="3395329"/>
            <a:ext cx="582376" cy="869781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1993115" y="0"/>
            <a:ext cx="1828888" cy="1393078"/>
          </a:xfrm>
          <a:custGeom>
            <a:avLst/>
            <a:gdLst/>
            <a:ahLst/>
            <a:cxnLst/>
            <a:rect l="l" t="t" r="r" b="b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1793105" y="4243274"/>
            <a:ext cx="1271637" cy="900137"/>
          </a:xfrm>
          <a:custGeom>
            <a:avLst/>
            <a:gdLst/>
            <a:ahLst/>
            <a:cxnLst/>
            <a:rect l="l" t="t" r="r" b="b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9"/>
          <p:cNvSpPr/>
          <p:nvPr/>
        </p:nvSpPr>
        <p:spPr>
          <a:xfrm>
            <a:off x="0" y="2907418"/>
            <a:ext cx="971624" cy="1607346"/>
          </a:xfrm>
          <a:custGeom>
            <a:avLst/>
            <a:gdLst/>
            <a:ahLst/>
            <a:cxnLst/>
            <a:rect l="l" t="t" r="r" b="b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chemeClr val="accent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13"/>
          <p:cNvSpPr/>
          <p:nvPr/>
        </p:nvSpPr>
        <p:spPr>
          <a:xfrm rot="3560713">
            <a:off x="7919979" y="4139908"/>
            <a:ext cx="1129759" cy="685684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3"/>
          <p:cNvSpPr/>
          <p:nvPr/>
        </p:nvSpPr>
        <p:spPr>
          <a:xfrm rot="1619439">
            <a:off x="7518911" y="3963338"/>
            <a:ext cx="440102" cy="657294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3"/>
          <p:cNvSpPr/>
          <p:nvPr/>
        </p:nvSpPr>
        <p:spPr>
          <a:xfrm rot="-5564790">
            <a:off x="1156803" y="211500"/>
            <a:ext cx="672035" cy="536827"/>
          </a:xfrm>
          <a:custGeom>
            <a:avLst/>
            <a:gdLst/>
            <a:ahLst/>
            <a:cxnLst/>
            <a:rect l="l" t="t" r="r" b="b"/>
            <a:pathLst>
              <a:path w="13184" h="10532" extrusionOk="0">
                <a:moveTo>
                  <a:pt x="4640" y="0"/>
                </a:moveTo>
                <a:lnTo>
                  <a:pt x="4107" y="19"/>
                </a:lnTo>
                <a:lnTo>
                  <a:pt x="3609" y="55"/>
                </a:lnTo>
                <a:lnTo>
                  <a:pt x="3112" y="147"/>
                </a:lnTo>
                <a:lnTo>
                  <a:pt x="2652" y="240"/>
                </a:lnTo>
                <a:lnTo>
                  <a:pt x="2229" y="368"/>
                </a:lnTo>
                <a:lnTo>
                  <a:pt x="1823" y="497"/>
                </a:lnTo>
                <a:lnTo>
                  <a:pt x="1455" y="645"/>
                </a:lnTo>
                <a:lnTo>
                  <a:pt x="1124" y="792"/>
                </a:lnTo>
                <a:lnTo>
                  <a:pt x="608" y="1050"/>
                </a:lnTo>
                <a:lnTo>
                  <a:pt x="9280" y="7659"/>
                </a:lnTo>
                <a:lnTo>
                  <a:pt x="93" y="1731"/>
                </a:lnTo>
                <a:lnTo>
                  <a:pt x="38" y="2302"/>
                </a:lnTo>
                <a:lnTo>
                  <a:pt x="1" y="2651"/>
                </a:lnTo>
                <a:lnTo>
                  <a:pt x="1" y="3038"/>
                </a:lnTo>
                <a:lnTo>
                  <a:pt x="1" y="3480"/>
                </a:lnTo>
                <a:lnTo>
                  <a:pt x="38" y="3922"/>
                </a:lnTo>
                <a:lnTo>
                  <a:pt x="93" y="4401"/>
                </a:lnTo>
                <a:lnTo>
                  <a:pt x="166" y="4879"/>
                </a:lnTo>
                <a:lnTo>
                  <a:pt x="295" y="5376"/>
                </a:lnTo>
                <a:lnTo>
                  <a:pt x="461" y="5873"/>
                </a:lnTo>
                <a:lnTo>
                  <a:pt x="553" y="6131"/>
                </a:lnTo>
                <a:lnTo>
                  <a:pt x="664" y="6389"/>
                </a:lnTo>
                <a:lnTo>
                  <a:pt x="792" y="6628"/>
                </a:lnTo>
                <a:lnTo>
                  <a:pt x="940" y="6868"/>
                </a:lnTo>
                <a:lnTo>
                  <a:pt x="1087" y="7107"/>
                </a:lnTo>
                <a:lnTo>
                  <a:pt x="1253" y="7346"/>
                </a:lnTo>
                <a:lnTo>
                  <a:pt x="1437" y="7586"/>
                </a:lnTo>
                <a:lnTo>
                  <a:pt x="1639" y="7807"/>
                </a:lnTo>
                <a:lnTo>
                  <a:pt x="1842" y="8028"/>
                </a:lnTo>
                <a:lnTo>
                  <a:pt x="2081" y="8249"/>
                </a:lnTo>
                <a:lnTo>
                  <a:pt x="2321" y="8451"/>
                </a:lnTo>
                <a:lnTo>
                  <a:pt x="2597" y="8654"/>
                </a:lnTo>
                <a:lnTo>
                  <a:pt x="2928" y="8875"/>
                </a:lnTo>
                <a:lnTo>
                  <a:pt x="3296" y="9077"/>
                </a:lnTo>
                <a:lnTo>
                  <a:pt x="3683" y="9280"/>
                </a:lnTo>
                <a:lnTo>
                  <a:pt x="4070" y="9445"/>
                </a:lnTo>
                <a:lnTo>
                  <a:pt x="4475" y="9611"/>
                </a:lnTo>
                <a:lnTo>
                  <a:pt x="4898" y="9758"/>
                </a:lnTo>
                <a:lnTo>
                  <a:pt x="5322" y="9869"/>
                </a:lnTo>
                <a:lnTo>
                  <a:pt x="5764" y="9998"/>
                </a:lnTo>
                <a:lnTo>
                  <a:pt x="6187" y="10090"/>
                </a:lnTo>
                <a:lnTo>
                  <a:pt x="6629" y="10182"/>
                </a:lnTo>
                <a:lnTo>
                  <a:pt x="7071" y="10255"/>
                </a:lnTo>
                <a:lnTo>
                  <a:pt x="7513" y="10329"/>
                </a:lnTo>
                <a:lnTo>
                  <a:pt x="8378" y="10421"/>
                </a:lnTo>
                <a:lnTo>
                  <a:pt x="9225" y="10476"/>
                </a:lnTo>
                <a:lnTo>
                  <a:pt x="10035" y="10513"/>
                </a:lnTo>
                <a:lnTo>
                  <a:pt x="10772" y="10532"/>
                </a:lnTo>
                <a:lnTo>
                  <a:pt x="11434" y="10513"/>
                </a:lnTo>
                <a:lnTo>
                  <a:pt x="12024" y="10495"/>
                </a:lnTo>
                <a:lnTo>
                  <a:pt x="12870" y="10458"/>
                </a:lnTo>
                <a:lnTo>
                  <a:pt x="13183" y="10421"/>
                </a:lnTo>
                <a:lnTo>
                  <a:pt x="13091" y="10127"/>
                </a:lnTo>
                <a:lnTo>
                  <a:pt x="12852" y="9316"/>
                </a:lnTo>
                <a:lnTo>
                  <a:pt x="12686" y="8764"/>
                </a:lnTo>
                <a:lnTo>
                  <a:pt x="12465" y="8138"/>
                </a:lnTo>
                <a:lnTo>
                  <a:pt x="12189" y="7438"/>
                </a:lnTo>
                <a:lnTo>
                  <a:pt x="11895" y="6684"/>
                </a:lnTo>
                <a:lnTo>
                  <a:pt x="11545" y="5929"/>
                </a:lnTo>
                <a:lnTo>
                  <a:pt x="11158" y="5137"/>
                </a:lnTo>
                <a:lnTo>
                  <a:pt x="10956" y="4750"/>
                </a:lnTo>
                <a:lnTo>
                  <a:pt x="10735" y="4364"/>
                </a:lnTo>
                <a:lnTo>
                  <a:pt x="10495" y="3977"/>
                </a:lnTo>
                <a:lnTo>
                  <a:pt x="10256" y="3590"/>
                </a:lnTo>
                <a:lnTo>
                  <a:pt x="9998" y="3222"/>
                </a:lnTo>
                <a:lnTo>
                  <a:pt x="9740" y="2872"/>
                </a:lnTo>
                <a:lnTo>
                  <a:pt x="9464" y="2523"/>
                </a:lnTo>
                <a:lnTo>
                  <a:pt x="9170" y="2191"/>
                </a:lnTo>
                <a:lnTo>
                  <a:pt x="8875" y="1878"/>
                </a:lnTo>
                <a:lnTo>
                  <a:pt x="8562" y="1584"/>
                </a:lnTo>
                <a:lnTo>
                  <a:pt x="8249" y="1307"/>
                </a:lnTo>
                <a:lnTo>
                  <a:pt x="7918" y="1068"/>
                </a:lnTo>
                <a:lnTo>
                  <a:pt x="7642" y="884"/>
                </a:lnTo>
                <a:lnTo>
                  <a:pt x="7365" y="718"/>
                </a:lnTo>
                <a:lnTo>
                  <a:pt x="7089" y="589"/>
                </a:lnTo>
                <a:lnTo>
                  <a:pt x="6813" y="460"/>
                </a:lnTo>
                <a:lnTo>
                  <a:pt x="6537" y="350"/>
                </a:lnTo>
                <a:lnTo>
                  <a:pt x="6261" y="258"/>
                </a:lnTo>
                <a:lnTo>
                  <a:pt x="5985" y="184"/>
                </a:lnTo>
                <a:lnTo>
                  <a:pt x="5708" y="111"/>
                </a:lnTo>
                <a:lnTo>
                  <a:pt x="5432" y="74"/>
                </a:lnTo>
                <a:lnTo>
                  <a:pt x="5174" y="37"/>
                </a:lnTo>
                <a:lnTo>
                  <a:pt x="4898" y="19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3"/>
          <p:cNvSpPr/>
          <p:nvPr/>
        </p:nvSpPr>
        <p:spPr>
          <a:xfrm rot="8585060">
            <a:off x="241104" y="264328"/>
            <a:ext cx="975659" cy="1597185"/>
          </a:xfrm>
          <a:custGeom>
            <a:avLst/>
            <a:gdLst/>
            <a:ahLst/>
            <a:cxnLst/>
            <a:rect l="l" t="t" r="r" b="b"/>
            <a:pathLst>
              <a:path w="5838" h="9557" extrusionOk="0">
                <a:moveTo>
                  <a:pt x="3628" y="0"/>
                </a:moveTo>
                <a:lnTo>
                  <a:pt x="3499" y="37"/>
                </a:lnTo>
                <a:lnTo>
                  <a:pt x="3149" y="129"/>
                </a:lnTo>
                <a:lnTo>
                  <a:pt x="2910" y="203"/>
                </a:lnTo>
                <a:lnTo>
                  <a:pt x="2634" y="313"/>
                </a:lnTo>
                <a:lnTo>
                  <a:pt x="2358" y="442"/>
                </a:lnTo>
                <a:lnTo>
                  <a:pt x="2045" y="608"/>
                </a:lnTo>
                <a:lnTo>
                  <a:pt x="1732" y="792"/>
                </a:lnTo>
                <a:lnTo>
                  <a:pt x="1419" y="1013"/>
                </a:lnTo>
                <a:lnTo>
                  <a:pt x="1124" y="1289"/>
                </a:lnTo>
                <a:lnTo>
                  <a:pt x="977" y="1418"/>
                </a:lnTo>
                <a:lnTo>
                  <a:pt x="848" y="1584"/>
                </a:lnTo>
                <a:lnTo>
                  <a:pt x="719" y="1750"/>
                </a:lnTo>
                <a:lnTo>
                  <a:pt x="590" y="1915"/>
                </a:lnTo>
                <a:lnTo>
                  <a:pt x="480" y="2099"/>
                </a:lnTo>
                <a:lnTo>
                  <a:pt x="369" y="2302"/>
                </a:lnTo>
                <a:lnTo>
                  <a:pt x="277" y="2504"/>
                </a:lnTo>
                <a:lnTo>
                  <a:pt x="203" y="2725"/>
                </a:lnTo>
                <a:lnTo>
                  <a:pt x="130" y="2946"/>
                </a:lnTo>
                <a:lnTo>
                  <a:pt x="75" y="3186"/>
                </a:lnTo>
                <a:lnTo>
                  <a:pt x="38" y="3443"/>
                </a:lnTo>
                <a:lnTo>
                  <a:pt x="19" y="3701"/>
                </a:lnTo>
                <a:lnTo>
                  <a:pt x="1" y="3959"/>
                </a:lnTo>
                <a:lnTo>
                  <a:pt x="1" y="4217"/>
                </a:lnTo>
                <a:lnTo>
                  <a:pt x="19" y="4493"/>
                </a:lnTo>
                <a:lnTo>
                  <a:pt x="56" y="4751"/>
                </a:lnTo>
                <a:lnTo>
                  <a:pt x="130" y="5303"/>
                </a:lnTo>
                <a:lnTo>
                  <a:pt x="259" y="5837"/>
                </a:lnTo>
                <a:lnTo>
                  <a:pt x="406" y="6353"/>
                </a:lnTo>
                <a:lnTo>
                  <a:pt x="572" y="6868"/>
                </a:lnTo>
                <a:lnTo>
                  <a:pt x="756" y="7365"/>
                </a:lnTo>
                <a:lnTo>
                  <a:pt x="940" y="7807"/>
                </a:lnTo>
                <a:lnTo>
                  <a:pt x="1142" y="8231"/>
                </a:lnTo>
                <a:lnTo>
                  <a:pt x="1474" y="8930"/>
                </a:lnTo>
                <a:lnTo>
                  <a:pt x="1732" y="9390"/>
                </a:lnTo>
                <a:lnTo>
                  <a:pt x="1824" y="9556"/>
                </a:lnTo>
                <a:lnTo>
                  <a:pt x="1971" y="9427"/>
                </a:lnTo>
                <a:lnTo>
                  <a:pt x="2376" y="9096"/>
                </a:lnTo>
                <a:lnTo>
                  <a:pt x="2947" y="8580"/>
                </a:lnTo>
                <a:lnTo>
                  <a:pt x="3260" y="8249"/>
                </a:lnTo>
                <a:lnTo>
                  <a:pt x="3610" y="7899"/>
                </a:lnTo>
                <a:lnTo>
                  <a:pt x="3959" y="7512"/>
                </a:lnTo>
                <a:lnTo>
                  <a:pt x="4309" y="7107"/>
                </a:lnTo>
                <a:lnTo>
                  <a:pt x="4641" y="6666"/>
                </a:lnTo>
                <a:lnTo>
                  <a:pt x="4954" y="6205"/>
                </a:lnTo>
                <a:lnTo>
                  <a:pt x="5230" y="5745"/>
                </a:lnTo>
                <a:lnTo>
                  <a:pt x="5359" y="5506"/>
                </a:lnTo>
                <a:lnTo>
                  <a:pt x="5469" y="5266"/>
                </a:lnTo>
                <a:lnTo>
                  <a:pt x="5561" y="5008"/>
                </a:lnTo>
                <a:lnTo>
                  <a:pt x="5653" y="4769"/>
                </a:lnTo>
                <a:lnTo>
                  <a:pt x="5727" y="4530"/>
                </a:lnTo>
                <a:lnTo>
                  <a:pt x="5782" y="4272"/>
                </a:lnTo>
                <a:lnTo>
                  <a:pt x="5819" y="4033"/>
                </a:lnTo>
                <a:lnTo>
                  <a:pt x="5837" y="3793"/>
                </a:lnTo>
                <a:lnTo>
                  <a:pt x="5837" y="3554"/>
                </a:lnTo>
                <a:lnTo>
                  <a:pt x="5837" y="3333"/>
                </a:lnTo>
                <a:lnTo>
                  <a:pt x="5801" y="3112"/>
                </a:lnTo>
                <a:lnTo>
                  <a:pt x="5764" y="2910"/>
                </a:lnTo>
                <a:lnTo>
                  <a:pt x="5727" y="2689"/>
                </a:lnTo>
                <a:lnTo>
                  <a:pt x="5653" y="2486"/>
                </a:lnTo>
                <a:lnTo>
                  <a:pt x="5580" y="2302"/>
                </a:lnTo>
                <a:lnTo>
                  <a:pt x="5506" y="2118"/>
                </a:lnTo>
                <a:lnTo>
                  <a:pt x="5322" y="1768"/>
                </a:lnTo>
                <a:lnTo>
                  <a:pt x="5119" y="1437"/>
                </a:lnTo>
                <a:lnTo>
                  <a:pt x="4898" y="1142"/>
                </a:lnTo>
                <a:lnTo>
                  <a:pt x="4677" y="884"/>
                </a:lnTo>
                <a:lnTo>
                  <a:pt x="4457" y="663"/>
                </a:lnTo>
                <a:lnTo>
                  <a:pt x="4236" y="461"/>
                </a:lnTo>
                <a:lnTo>
                  <a:pt x="4051" y="295"/>
                </a:lnTo>
                <a:lnTo>
                  <a:pt x="3757" y="74"/>
                </a:lnTo>
                <a:lnTo>
                  <a:pt x="3628" y="0"/>
                </a:lnTo>
                <a:close/>
              </a:path>
            </a:pathLst>
          </a:custGeom>
          <a:solidFill>
            <a:srgbClr val="1D5885">
              <a:alpha val="52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320075" y="1694182"/>
            <a:ext cx="4366800" cy="30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⊷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⊶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⊸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●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○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■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●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○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■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lvl="1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lvl="2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lvl="3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lvl="4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lvl="5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lvl="6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lvl="7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lvl="8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9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.mp4"/><Relationship Id="rId7" Type="http://schemas.openxmlformats.org/officeDocument/2006/relationships/image" Target="../media/image9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2.mp4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4.mp4"/><Relationship Id="rId7" Type="http://schemas.openxmlformats.org/officeDocument/2006/relationships/image" Target="../media/image15.jp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4.mp4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ctrTitle"/>
          </p:nvPr>
        </p:nvSpPr>
        <p:spPr>
          <a:xfrm>
            <a:off x="4777911" y="1862172"/>
            <a:ext cx="4179204" cy="19702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桃園市文山國</a:t>
            </a:r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</a:t>
            </a: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學年第一學期</a:t>
            </a: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期末校務會議</a:t>
            </a:r>
            <a:endParaRPr sz="4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9" name="Google Shape;109;p14"/>
          <p:cNvPicPr preferRelativeResize="0"/>
          <p:nvPr/>
        </p:nvPicPr>
        <p:blipFill rotWithShape="1">
          <a:blip r:embed="rId3">
            <a:alphaModFix/>
          </a:blip>
          <a:srcRect l="932" r="942"/>
          <a:stretch/>
        </p:blipFill>
        <p:spPr>
          <a:xfrm>
            <a:off x="224471" y="446550"/>
            <a:ext cx="4608989" cy="4696974"/>
          </a:xfrm>
          <a:custGeom>
            <a:avLst/>
            <a:gdLst/>
            <a:ahLst/>
            <a:cxnLst/>
            <a:rect l="l" t="t" r="r" b="b"/>
            <a:pathLst>
              <a:path w="21061" h="21600" extrusionOk="0">
                <a:moveTo>
                  <a:pt x="21016" y="0"/>
                </a:moveTo>
                <a:cubicBezTo>
                  <a:pt x="21016" y="0"/>
                  <a:pt x="13076" y="1665"/>
                  <a:pt x="10033" y="5720"/>
                </a:cubicBezTo>
                <a:cubicBezTo>
                  <a:pt x="6991" y="9775"/>
                  <a:pt x="9992" y="14676"/>
                  <a:pt x="9992" y="14676"/>
                </a:cubicBezTo>
                <a:cubicBezTo>
                  <a:pt x="9992" y="14676"/>
                  <a:pt x="15513" y="16226"/>
                  <a:pt x="18557" y="12175"/>
                </a:cubicBezTo>
                <a:cubicBezTo>
                  <a:pt x="21600" y="8123"/>
                  <a:pt x="21016" y="0"/>
                  <a:pt x="21016" y="0"/>
                </a:cubicBezTo>
                <a:close/>
                <a:moveTo>
                  <a:pt x="4385" y="10816"/>
                </a:moveTo>
                <a:cubicBezTo>
                  <a:pt x="2245" y="10758"/>
                  <a:pt x="0" y="11508"/>
                  <a:pt x="0" y="11508"/>
                </a:cubicBezTo>
                <a:cubicBezTo>
                  <a:pt x="0" y="11508"/>
                  <a:pt x="1843" y="15299"/>
                  <a:pt x="4257" y="16319"/>
                </a:cubicBezTo>
                <a:cubicBezTo>
                  <a:pt x="6207" y="17143"/>
                  <a:pt x="7933" y="15908"/>
                  <a:pt x="8524" y="15404"/>
                </a:cubicBezTo>
                <a:lnTo>
                  <a:pt x="2629" y="12634"/>
                </a:lnTo>
                <a:lnTo>
                  <a:pt x="8734" y="14939"/>
                </a:lnTo>
                <a:cubicBezTo>
                  <a:pt x="8686" y="14185"/>
                  <a:pt x="8378" y="12037"/>
                  <a:pt x="6403" y="11203"/>
                </a:cubicBezTo>
                <a:cubicBezTo>
                  <a:pt x="5799" y="10948"/>
                  <a:pt x="5098" y="10835"/>
                  <a:pt x="4385" y="10816"/>
                </a:cubicBezTo>
                <a:close/>
                <a:moveTo>
                  <a:pt x="9515" y="15936"/>
                </a:moveTo>
                <a:cubicBezTo>
                  <a:pt x="9515" y="15936"/>
                  <a:pt x="6279" y="17665"/>
                  <a:pt x="6644" y="20887"/>
                </a:cubicBezTo>
                <a:cubicBezTo>
                  <a:pt x="6672" y="21128"/>
                  <a:pt x="6721" y="21365"/>
                  <a:pt x="6783" y="21600"/>
                </a:cubicBezTo>
                <a:lnTo>
                  <a:pt x="13391" y="21600"/>
                </a:lnTo>
                <a:cubicBezTo>
                  <a:pt x="13467" y="21105"/>
                  <a:pt x="13478" y="20600"/>
                  <a:pt x="13427" y="20101"/>
                </a:cubicBezTo>
                <a:cubicBezTo>
                  <a:pt x="13059" y="16877"/>
                  <a:pt x="9515" y="15936"/>
                  <a:pt x="9515" y="1593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Google Shape;108;p14"/>
          <p:cNvSpPr txBox="1">
            <a:spLocks/>
          </p:cNvSpPr>
          <p:nvPr/>
        </p:nvSpPr>
        <p:spPr>
          <a:xfrm>
            <a:off x="4777911" y="3987512"/>
            <a:ext cx="4179204" cy="65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zh-TW" altLang="en-US" sz="4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總務處</a:t>
            </a:r>
            <a:endParaRPr lang="zh-TW" altLang="en-US" sz="4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3">
            <a:alphaModFix/>
          </a:blip>
          <a:srcRect l="8436" r="8444"/>
          <a:stretch/>
        </p:blipFill>
        <p:spPr>
          <a:xfrm>
            <a:off x="2125100" y="448629"/>
            <a:ext cx="2708355" cy="3258307"/>
          </a:xfrm>
          <a:custGeom>
            <a:avLst/>
            <a:gdLst/>
            <a:ahLst/>
            <a:cxnLst/>
            <a:rect l="l" t="t" r="r" b="b"/>
            <a:pathLst>
              <a:path w="18313" h="19923" extrusionOk="0">
                <a:moveTo>
                  <a:pt x="18244" y="0"/>
                </a:moveTo>
                <a:cubicBezTo>
                  <a:pt x="18244" y="0"/>
                  <a:pt x="6512" y="2215"/>
                  <a:pt x="2014" y="7612"/>
                </a:cubicBezTo>
                <a:cubicBezTo>
                  <a:pt x="-2484" y="13005"/>
                  <a:pt x="1955" y="19534"/>
                  <a:pt x="1955" y="19534"/>
                </a:cubicBezTo>
                <a:cubicBezTo>
                  <a:pt x="1955" y="19534"/>
                  <a:pt x="10120" y="21600"/>
                  <a:pt x="14618" y="16208"/>
                </a:cubicBezTo>
                <a:cubicBezTo>
                  <a:pt x="19116" y="10816"/>
                  <a:pt x="18244" y="0"/>
                  <a:pt x="18244" y="0"/>
                </a:cubicBezTo>
                <a:close/>
              </a:path>
            </a:pathLst>
          </a:custGeom>
          <a:noFill/>
          <a:ln>
            <a:noFill/>
          </a:ln>
        </p:spPr>
      </p:pic>
      <p:graphicFrame>
        <p:nvGraphicFramePr>
          <p:cNvPr id="5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8562749"/>
              </p:ext>
            </p:extLst>
          </p:nvPr>
        </p:nvGraphicFramePr>
        <p:xfrm>
          <a:off x="3428041" y="1901377"/>
          <a:ext cx="6186806" cy="3072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>
            <a:spLocks noGrp="1"/>
          </p:cNvSpPr>
          <p:nvPr>
            <p:ph type="title"/>
          </p:nvPr>
        </p:nvSpPr>
        <p:spPr>
          <a:xfrm>
            <a:off x="4320074" y="664625"/>
            <a:ext cx="4823925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本學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期完成之小額採購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9" name="Google Shape;149;p19"/>
          <p:cNvSpPr txBox="1">
            <a:spLocks noGrp="1"/>
          </p:cNvSpPr>
          <p:nvPr>
            <p:ph type="body" idx="1"/>
          </p:nvPr>
        </p:nvSpPr>
        <p:spPr>
          <a:xfrm>
            <a:off x="4320075" y="1465582"/>
            <a:ext cx="4366800" cy="30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⊷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班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班有冷氣室內機保養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108+34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⊷"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化糞池清理。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⊷"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水塔清洗。</a:t>
            </a:r>
            <a:r>
              <a:rPr lang="en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⊷"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中庭及後樹林樹木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修剪。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0" name="Google Shape;150;p19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151" name="Google Shape;151;p19"/>
          <p:cNvPicPr preferRelativeResize="0"/>
          <p:nvPr/>
        </p:nvPicPr>
        <p:blipFill rotWithShape="1">
          <a:blip r:embed="rId3">
            <a:alphaModFix/>
          </a:blip>
          <a:srcRect t="21478" r="12854" b="8625"/>
          <a:stretch/>
        </p:blipFill>
        <p:spPr>
          <a:xfrm rot="-226003">
            <a:off x="1599738" y="1500708"/>
            <a:ext cx="2413373" cy="2903426"/>
          </a:xfrm>
          <a:custGeom>
            <a:avLst/>
            <a:gdLst/>
            <a:ahLst/>
            <a:cxnLst/>
            <a:rect l="l" t="t" r="r" b="b"/>
            <a:pathLst>
              <a:path w="18313" h="19923" extrusionOk="0">
                <a:moveTo>
                  <a:pt x="18244" y="0"/>
                </a:moveTo>
                <a:cubicBezTo>
                  <a:pt x="18244" y="0"/>
                  <a:pt x="6512" y="2215"/>
                  <a:pt x="2014" y="7612"/>
                </a:cubicBezTo>
                <a:cubicBezTo>
                  <a:pt x="-2484" y="13005"/>
                  <a:pt x="1955" y="19534"/>
                  <a:pt x="1955" y="19534"/>
                </a:cubicBezTo>
                <a:cubicBezTo>
                  <a:pt x="1955" y="19534"/>
                  <a:pt x="10120" y="21600"/>
                  <a:pt x="14618" y="16208"/>
                </a:cubicBezTo>
                <a:cubicBezTo>
                  <a:pt x="19116" y="10816"/>
                  <a:pt x="18244" y="0"/>
                  <a:pt x="1824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>
            <a:spLocks noGrp="1"/>
          </p:cNvSpPr>
          <p:nvPr>
            <p:ph type="title"/>
          </p:nvPr>
        </p:nvSpPr>
        <p:spPr>
          <a:xfrm>
            <a:off x="5242000" y="1198025"/>
            <a:ext cx="34449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已提送申請計畫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4" name="Google Shape;194;p23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95" name="Google Shape;195;p23"/>
          <p:cNvPicPr preferRelativeResize="0"/>
          <p:nvPr/>
        </p:nvPicPr>
        <p:blipFill rotWithShape="1">
          <a:blip r:embed="rId3">
            <a:alphaModFix/>
          </a:blip>
          <a:srcRect l="14244" r="30607"/>
          <a:stretch/>
        </p:blipFill>
        <p:spPr>
          <a:xfrm>
            <a:off x="224471" y="446550"/>
            <a:ext cx="4608989" cy="4696974"/>
          </a:xfrm>
          <a:custGeom>
            <a:avLst/>
            <a:gdLst/>
            <a:ahLst/>
            <a:cxnLst/>
            <a:rect l="l" t="t" r="r" b="b"/>
            <a:pathLst>
              <a:path w="21061" h="21600" extrusionOk="0">
                <a:moveTo>
                  <a:pt x="21016" y="0"/>
                </a:moveTo>
                <a:cubicBezTo>
                  <a:pt x="21016" y="0"/>
                  <a:pt x="13076" y="1665"/>
                  <a:pt x="10033" y="5720"/>
                </a:cubicBezTo>
                <a:cubicBezTo>
                  <a:pt x="6991" y="9775"/>
                  <a:pt x="9992" y="14676"/>
                  <a:pt x="9992" y="14676"/>
                </a:cubicBezTo>
                <a:cubicBezTo>
                  <a:pt x="9992" y="14676"/>
                  <a:pt x="15513" y="16226"/>
                  <a:pt x="18557" y="12175"/>
                </a:cubicBezTo>
                <a:cubicBezTo>
                  <a:pt x="21600" y="8123"/>
                  <a:pt x="21016" y="0"/>
                  <a:pt x="21016" y="0"/>
                </a:cubicBezTo>
                <a:close/>
                <a:moveTo>
                  <a:pt x="4385" y="10816"/>
                </a:moveTo>
                <a:cubicBezTo>
                  <a:pt x="2245" y="10758"/>
                  <a:pt x="0" y="11508"/>
                  <a:pt x="0" y="11508"/>
                </a:cubicBezTo>
                <a:cubicBezTo>
                  <a:pt x="0" y="11508"/>
                  <a:pt x="1843" y="15299"/>
                  <a:pt x="4257" y="16319"/>
                </a:cubicBezTo>
                <a:cubicBezTo>
                  <a:pt x="6207" y="17143"/>
                  <a:pt x="7933" y="15908"/>
                  <a:pt x="8524" y="15404"/>
                </a:cubicBezTo>
                <a:lnTo>
                  <a:pt x="2629" y="12634"/>
                </a:lnTo>
                <a:lnTo>
                  <a:pt x="8734" y="14939"/>
                </a:lnTo>
                <a:cubicBezTo>
                  <a:pt x="8686" y="14185"/>
                  <a:pt x="8378" y="12037"/>
                  <a:pt x="6403" y="11203"/>
                </a:cubicBezTo>
                <a:cubicBezTo>
                  <a:pt x="5799" y="10948"/>
                  <a:pt x="5098" y="10835"/>
                  <a:pt x="4385" y="10816"/>
                </a:cubicBezTo>
                <a:close/>
                <a:moveTo>
                  <a:pt x="9515" y="15936"/>
                </a:moveTo>
                <a:cubicBezTo>
                  <a:pt x="9515" y="15936"/>
                  <a:pt x="6279" y="17665"/>
                  <a:pt x="6644" y="20887"/>
                </a:cubicBezTo>
                <a:cubicBezTo>
                  <a:pt x="6672" y="21128"/>
                  <a:pt x="6721" y="21365"/>
                  <a:pt x="6783" y="21600"/>
                </a:cubicBezTo>
                <a:lnTo>
                  <a:pt x="13391" y="21600"/>
                </a:lnTo>
                <a:cubicBezTo>
                  <a:pt x="13467" y="21105"/>
                  <a:pt x="13478" y="20600"/>
                  <a:pt x="13427" y="20101"/>
                </a:cubicBezTo>
                <a:cubicBezTo>
                  <a:pt x="13059" y="16877"/>
                  <a:pt x="9515" y="15936"/>
                  <a:pt x="9515" y="1593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文字版面配置區 3"/>
          <p:cNvSpPr>
            <a:spLocks noGrp="1"/>
          </p:cNvSpPr>
          <p:nvPr>
            <p:ph type="body" idx="1"/>
          </p:nvPr>
        </p:nvSpPr>
        <p:spPr>
          <a:xfrm>
            <a:off x="4896584" y="2113734"/>
            <a:ext cx="4407601" cy="2996400"/>
          </a:xfrm>
        </p:spPr>
        <p:txBody>
          <a:bodyPr/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校舍一樓</a:t>
            </a:r>
            <a:r>
              <a:rPr lang="zh-TW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排水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設施。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概算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600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雜項計畫。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收納</a:t>
            </a:r>
            <a:r>
              <a:rPr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櫃與書櫃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概算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197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萬。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校舍油漆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概算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150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01298" y="180127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尚未核定</a:t>
            </a:r>
            <a:endParaRPr lang="zh-TW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>
            <a:spLocks noGrp="1"/>
          </p:cNvSpPr>
          <p:nvPr>
            <p:ph type="title"/>
          </p:nvPr>
        </p:nvSpPr>
        <p:spPr>
          <a:xfrm>
            <a:off x="5242000" y="1198025"/>
            <a:ext cx="34449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已提送申請計畫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4" name="Google Shape;194;p23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95" name="Google Shape;195;p23"/>
          <p:cNvPicPr preferRelativeResize="0"/>
          <p:nvPr/>
        </p:nvPicPr>
        <p:blipFill rotWithShape="1">
          <a:blip r:embed="rId3">
            <a:alphaModFix/>
          </a:blip>
          <a:srcRect l="14244" r="30607"/>
          <a:stretch/>
        </p:blipFill>
        <p:spPr>
          <a:xfrm>
            <a:off x="224471" y="446550"/>
            <a:ext cx="4608989" cy="4696974"/>
          </a:xfrm>
          <a:custGeom>
            <a:avLst/>
            <a:gdLst/>
            <a:ahLst/>
            <a:cxnLst/>
            <a:rect l="l" t="t" r="r" b="b"/>
            <a:pathLst>
              <a:path w="21061" h="21600" extrusionOk="0">
                <a:moveTo>
                  <a:pt x="21016" y="0"/>
                </a:moveTo>
                <a:cubicBezTo>
                  <a:pt x="21016" y="0"/>
                  <a:pt x="13076" y="1665"/>
                  <a:pt x="10033" y="5720"/>
                </a:cubicBezTo>
                <a:cubicBezTo>
                  <a:pt x="6991" y="9775"/>
                  <a:pt x="9992" y="14676"/>
                  <a:pt x="9992" y="14676"/>
                </a:cubicBezTo>
                <a:cubicBezTo>
                  <a:pt x="9992" y="14676"/>
                  <a:pt x="15513" y="16226"/>
                  <a:pt x="18557" y="12175"/>
                </a:cubicBezTo>
                <a:cubicBezTo>
                  <a:pt x="21600" y="8123"/>
                  <a:pt x="21016" y="0"/>
                  <a:pt x="21016" y="0"/>
                </a:cubicBezTo>
                <a:close/>
                <a:moveTo>
                  <a:pt x="4385" y="10816"/>
                </a:moveTo>
                <a:cubicBezTo>
                  <a:pt x="2245" y="10758"/>
                  <a:pt x="0" y="11508"/>
                  <a:pt x="0" y="11508"/>
                </a:cubicBezTo>
                <a:cubicBezTo>
                  <a:pt x="0" y="11508"/>
                  <a:pt x="1843" y="15299"/>
                  <a:pt x="4257" y="16319"/>
                </a:cubicBezTo>
                <a:cubicBezTo>
                  <a:pt x="6207" y="17143"/>
                  <a:pt x="7933" y="15908"/>
                  <a:pt x="8524" y="15404"/>
                </a:cubicBezTo>
                <a:lnTo>
                  <a:pt x="2629" y="12634"/>
                </a:lnTo>
                <a:lnTo>
                  <a:pt x="8734" y="14939"/>
                </a:lnTo>
                <a:cubicBezTo>
                  <a:pt x="8686" y="14185"/>
                  <a:pt x="8378" y="12037"/>
                  <a:pt x="6403" y="11203"/>
                </a:cubicBezTo>
                <a:cubicBezTo>
                  <a:pt x="5799" y="10948"/>
                  <a:pt x="5098" y="10835"/>
                  <a:pt x="4385" y="10816"/>
                </a:cubicBezTo>
                <a:close/>
                <a:moveTo>
                  <a:pt x="9515" y="15936"/>
                </a:moveTo>
                <a:cubicBezTo>
                  <a:pt x="9515" y="15936"/>
                  <a:pt x="6279" y="17665"/>
                  <a:pt x="6644" y="20887"/>
                </a:cubicBezTo>
                <a:cubicBezTo>
                  <a:pt x="6672" y="21128"/>
                  <a:pt x="6721" y="21365"/>
                  <a:pt x="6783" y="21600"/>
                </a:cubicBezTo>
                <a:lnTo>
                  <a:pt x="13391" y="21600"/>
                </a:lnTo>
                <a:cubicBezTo>
                  <a:pt x="13467" y="21105"/>
                  <a:pt x="13478" y="20600"/>
                  <a:pt x="13427" y="20101"/>
                </a:cubicBezTo>
                <a:cubicBezTo>
                  <a:pt x="13059" y="16877"/>
                  <a:pt x="9515" y="15936"/>
                  <a:pt x="9515" y="1593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文字版面配置區 3"/>
          <p:cNvSpPr>
            <a:spLocks noGrp="1"/>
          </p:cNvSpPr>
          <p:nvPr>
            <p:ph type="body" idx="1"/>
          </p:nvPr>
        </p:nvSpPr>
        <p:spPr>
          <a:xfrm>
            <a:off x="4916608" y="1927868"/>
            <a:ext cx="4407601" cy="2996400"/>
          </a:xfrm>
        </p:spPr>
        <p:txBody>
          <a:bodyPr/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校舍</a:t>
            </a:r>
            <a:r>
              <a:rPr lang="zh-TW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消防設施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改善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核定補助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第二、三棟</a:t>
            </a:r>
            <a:r>
              <a:rPr lang="zh-TW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電力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改善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第一期概算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萬，核定補助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女兒牆及欄杆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改善計畫。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核定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補助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250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01298" y="778444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</a:t>
            </a:r>
            <a:r>
              <a:rPr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核定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7477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"/>
          <p:cNvSpPr txBox="1">
            <a:spLocks noGrp="1"/>
          </p:cNvSpPr>
          <p:nvPr>
            <p:ph type="title"/>
          </p:nvPr>
        </p:nvSpPr>
        <p:spPr>
          <a:xfrm>
            <a:off x="3822000" y="3598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學年度採購小組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3" name="Google Shape;303;p3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307" name="Google Shape;307;p31"/>
          <p:cNvPicPr preferRelativeResize="0"/>
          <p:nvPr/>
        </p:nvPicPr>
        <p:blipFill rotWithShape="1">
          <a:blip r:embed="rId3">
            <a:alphaModFix/>
          </a:blip>
          <a:srcRect l="25369" r="25369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54400" y="1697081"/>
            <a:ext cx="2251753" cy="2996400"/>
          </a:xfrm>
        </p:spPr>
        <p:txBody>
          <a:bodyPr/>
          <a:lstStyle/>
          <a:p>
            <a:pPr lvl="0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一年級 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陳怡伶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年級 陳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鈺瀅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年級 李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俞萱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四年級 徐慧真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五年級 曾瓊瑩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六年級 劉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晴尹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    任 顏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君庭</a:t>
            </a:r>
          </a:p>
          <a:p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3"/>
          </p:nvPr>
        </p:nvSpPr>
        <p:spPr>
          <a:xfrm>
            <a:off x="4010470" y="1697081"/>
            <a:ext cx="2068725" cy="2574569"/>
          </a:xfrm>
        </p:spPr>
        <p:txBody>
          <a:bodyPr/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 陳慶安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教務 李亭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學務 王春綢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總務 彭宏育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輔導 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林佳伶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事務 蔡志嘉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護樹工程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6" name="Google Shape;186;p22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87" name="Google Shape;187;p22"/>
          <p:cNvPicPr preferRelativeResize="0"/>
          <p:nvPr/>
        </p:nvPicPr>
        <p:blipFill rotWithShape="1">
          <a:blip r:embed="rId7">
            <a:alphaModFix/>
          </a:blip>
          <a:srcRect l="28120" r="28120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>
          <a:xfrm>
            <a:off x="5283703" y="822728"/>
            <a:ext cx="3533249" cy="652326"/>
          </a:xfrm>
        </p:spPr>
        <p:txBody>
          <a:bodyPr/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台灣老樹協會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726465129.09911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2564191"/>
            <a:ext cx="4585349" cy="2579259"/>
          </a:xfrm>
          <a:prstGeom prst="rect">
            <a:avLst/>
          </a:prstGeom>
        </p:spPr>
      </p:pic>
      <p:pic>
        <p:nvPicPr>
          <p:cNvPr id="3" name="726465128.88641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58647" y="2564190"/>
            <a:ext cx="4585353" cy="257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6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4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雙程齊謀  工程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6" name="Google Shape;176;p2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77" name="Google Shape;177;p21"/>
          <p:cNvPicPr preferRelativeResize="0"/>
          <p:nvPr/>
        </p:nvPicPr>
        <p:blipFill rotWithShape="1">
          <a:blip r:embed="rId3">
            <a:alphaModFix/>
          </a:blip>
          <a:srcRect l="4523" t="348" r="44644" b="22264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821999" y="1725900"/>
            <a:ext cx="3773527" cy="592035"/>
          </a:xfrm>
        </p:spPr>
        <p:txBody>
          <a:bodyPr/>
          <a:lstStyle/>
          <a:p>
            <a:r>
              <a:rPr lang="zh-TW" altLang="en-US" dirty="0" smtClean="0"/>
              <a:t>山情</a:t>
            </a:r>
            <a:r>
              <a:rPr lang="en-US" altLang="zh-TW" dirty="0" smtClean="0"/>
              <a:t>·</a:t>
            </a:r>
            <a:r>
              <a:rPr lang="zh-TW" altLang="en-US" dirty="0" smtClean="0"/>
              <a:t>水意 課程 五年級實地觀摩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808" y="2459662"/>
            <a:ext cx="3579192" cy="268378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10" y="2459661"/>
            <a:ext cx="3578385" cy="26837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校樹的未來進行式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221" name="Google Shape;221;p25"/>
          <p:cNvPicPr preferRelativeResize="0"/>
          <p:nvPr/>
        </p:nvPicPr>
        <p:blipFill rotWithShape="1">
          <a:blip r:embed="rId3">
            <a:alphaModFix/>
          </a:blip>
          <a:srcRect l="25369" r="25369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3324778" y="1703297"/>
            <a:ext cx="58192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 smtClean="0"/>
              <a:t>樹木醫生 詹鳳春</a:t>
            </a:r>
            <a:endParaRPr lang="en-US" altLang="zh-TW" sz="2800" dirty="0" smtClean="0"/>
          </a:p>
          <a:p>
            <a:r>
              <a:rPr lang="en-US" altLang="zh-TW" sz="2800" dirty="0" smtClean="0"/>
              <a:t>“</a:t>
            </a:r>
            <a:r>
              <a:rPr lang="zh-TW" altLang="en-US" sz="2800" dirty="0" smtClean="0"/>
              <a:t>樹木</a:t>
            </a:r>
            <a:r>
              <a:rPr lang="zh-TW" altLang="en-US" sz="2800" dirty="0"/>
              <a:t>的世代交替才是真正的永續</a:t>
            </a:r>
            <a:r>
              <a:rPr lang="zh-TW" altLang="en-US" sz="2800" dirty="0" smtClean="0"/>
              <a:t>…</a:t>
            </a:r>
            <a:r>
              <a:rPr lang="en-US" altLang="zh-TW" sz="2800" dirty="0" smtClean="0"/>
              <a:t>”</a:t>
            </a:r>
            <a:endParaRPr lang="zh-TW" altLang="en-US" sz="2800" dirty="0"/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630" y="2812341"/>
            <a:ext cx="3201464" cy="2134309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425" y="2812341"/>
            <a:ext cx="3201463" cy="2134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4133190" y="345920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永續的循環之一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221" name="Google Shape;221;p25"/>
          <p:cNvPicPr preferRelativeResize="0"/>
          <p:nvPr/>
        </p:nvPicPr>
        <p:blipFill rotWithShape="1">
          <a:blip r:embed="rId7">
            <a:alphaModFix/>
          </a:blip>
          <a:srcRect l="25369" r="25369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" name="碎木機-影片 (23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025" y="2883315"/>
            <a:ext cx="4018020" cy="2260136"/>
          </a:xfrm>
          <a:prstGeom prst="rect">
            <a:avLst/>
          </a:prstGeom>
        </p:spPr>
      </p:pic>
      <p:pic>
        <p:nvPicPr>
          <p:cNvPr id="5" name="02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33190" y="2324918"/>
            <a:ext cx="5010810" cy="281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0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6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39394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>
            <a:spLocks noGrp="1"/>
          </p:cNvSpPr>
          <p:nvPr>
            <p:ph type="title" idx="4294967295"/>
          </p:nvPr>
        </p:nvSpPr>
        <p:spPr>
          <a:xfrm>
            <a:off x="0" y="2389875"/>
            <a:ext cx="9144000" cy="81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1" name="Google Shape;201;p24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11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"/>
          <p:cNvSpPr txBox="1">
            <a:spLocks noGrp="1"/>
          </p:cNvSpPr>
          <p:nvPr>
            <p:ph type="ctrTitle" idx="4294967295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 smtClean="0">
                <a:solidFill>
                  <a:srgbClr val="FFFFFF"/>
                </a:solidFill>
              </a:rPr>
              <a:t>Thank you</a:t>
            </a:r>
            <a:endParaRPr sz="9600" dirty="0">
              <a:solidFill>
                <a:srgbClr val="FFFFFF"/>
              </a:solidFill>
            </a:endParaRPr>
          </a:p>
        </p:txBody>
      </p:sp>
      <p:sp>
        <p:nvSpPr>
          <p:cNvPr id="249" name="Google Shape;249;p28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rgbClr val="B8F567"/>
              </a:solidFill>
            </a:endParaRPr>
          </a:p>
        </p:txBody>
      </p:sp>
      <p:sp>
        <p:nvSpPr>
          <p:cNvPr id="250" name="Google Shape;250;p28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lanio template">
  <a:themeElements>
    <a:clrScheme name="Custom 347">
      <a:dk1>
        <a:srgbClr val="484F56"/>
      </a:dk1>
      <a:lt1>
        <a:srgbClr val="FFFFFF"/>
      </a:lt1>
      <a:dk2>
        <a:srgbClr val="666666"/>
      </a:dk2>
      <a:lt2>
        <a:srgbClr val="EEF1F3"/>
      </a:lt2>
      <a:accent1>
        <a:srgbClr val="9BCF63"/>
      </a:accent1>
      <a:accent2>
        <a:srgbClr val="51B148"/>
      </a:accent2>
      <a:accent3>
        <a:srgbClr val="B8F567"/>
      </a:accent3>
      <a:accent4>
        <a:srgbClr val="484F56"/>
      </a:accent4>
      <a:accent5>
        <a:srgbClr val="89A8BF"/>
      </a:accent5>
      <a:accent6>
        <a:srgbClr val="E0E8EE"/>
      </a:accent6>
      <a:hlink>
        <a:srgbClr val="9BCF6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173</Words>
  <Application>Microsoft Office PowerPoint</Application>
  <PresentationFormat>如螢幕大小 (16:9)</PresentationFormat>
  <Paragraphs>52</Paragraphs>
  <Slides>12</Slides>
  <Notes>12</Notes>
  <HiddenSlides>0</HiddenSlides>
  <MMClips>4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7" baseType="lpstr">
      <vt:lpstr>Dosis ExtraLight</vt:lpstr>
      <vt:lpstr>微軟正黑體</vt:lpstr>
      <vt:lpstr>Pontano Sans</vt:lpstr>
      <vt:lpstr>Arial</vt:lpstr>
      <vt:lpstr>Solanio template</vt:lpstr>
      <vt:lpstr>桃園市文山國小 112學年第一學期  期末校務會議</vt:lpstr>
      <vt:lpstr>PowerPoint 簡報</vt:lpstr>
      <vt:lpstr>本學期完成之小額採購</vt:lpstr>
      <vt:lpstr>已提送申請計畫</vt:lpstr>
      <vt:lpstr>已提送申請計畫</vt:lpstr>
      <vt:lpstr>112學年度採購小組</vt:lpstr>
      <vt:lpstr>護樹工程</vt:lpstr>
      <vt:lpstr>雙程齊謀  工程&amp;課程</vt:lpstr>
      <vt:lpstr>校樹的未來進行式</vt:lpstr>
      <vt:lpstr>永續的循環之一</vt:lpstr>
      <vt:lpstr>PowerPoint 簡報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GEN</dc:creator>
  <cp:lastModifiedBy>admin-1</cp:lastModifiedBy>
  <cp:revision>19</cp:revision>
  <dcterms:modified xsi:type="dcterms:W3CDTF">2024-01-16T23:33:52Z</dcterms:modified>
</cp:coreProperties>
</file>