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6858000" cx="12192000"/>
  <p:notesSz cx="6858000" cy="9144000"/>
  <p:embeddedFontLst>
    <p:embeddedFont>
      <p:font typeface="Amatic SC"/>
      <p:regular r:id="rId43"/>
      <p:bold r:id="rId44"/>
    </p:embeddedFont>
    <p:embeddedFont>
      <p:font typeface="Encode Sans Semi Condensed"/>
      <p:regular r:id="rId45"/>
      <p:bold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7" roundtripDataSignature="AMtx7mglG3SQaJa5iqyVHcd/3OMOkLJz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4D1B42-BD04-4E87-9931-EB91C5B1E055}">
  <a:tblStyle styleId="{954D1B42-BD04-4E87-9931-EB91C5B1E05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AmaticSC-bold.fntdata"/><Relationship Id="rId21" Type="http://schemas.openxmlformats.org/officeDocument/2006/relationships/slide" Target="slides/slide16.xml"/><Relationship Id="rId43" Type="http://schemas.openxmlformats.org/officeDocument/2006/relationships/font" Target="fonts/AmaticSC-regular.fntdata"/><Relationship Id="rId24" Type="http://schemas.openxmlformats.org/officeDocument/2006/relationships/slide" Target="slides/slide19.xml"/><Relationship Id="rId46" Type="http://schemas.openxmlformats.org/officeDocument/2006/relationships/font" Target="fonts/EncodeSansSemiCondensed-bold.fntdata"/><Relationship Id="rId23" Type="http://schemas.openxmlformats.org/officeDocument/2006/relationships/slide" Target="slides/slide18.xml"/><Relationship Id="rId45" Type="http://schemas.openxmlformats.org/officeDocument/2006/relationships/font" Target="fonts/EncodeSansSemiCondensed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customschemas.google.com/relationships/presentationmetadata" Target="meta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acdeaac5a3_1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g2acdeaac5a3_1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g2acdeaac5a3_1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ad3499ed3b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g2ad3499ed3b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5" name="Google Shape;335;g2ad3499ed3b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8" name="Google Shape;468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8" name="Google Shape;49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2" name="Google Shape;52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3" name="Google Shape;523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ad3499ed3b_0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8" name="Google Shape;538;g2ad3499ed3b_0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6" name="Google Shape;546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2ae6f5e45a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g2ae6f5e45a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0" name="Google Shape;560;g2ae6f5e45a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ae6e84a0d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g2ae6e84a0d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3" name="Google Shape;573;g2ae6e84a0d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ae13b8d64d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0" name="Google Shape;590;g2ae13b8d64d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1" name="Google Shape;591;g2ae13b8d64d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ae0724c712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5" name="Google Shape;605;g2ae0724c712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6" name="Google Shape;606;g2ae0724c712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656b94ea8a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8" name="Google Shape;618;g2656b94ea8a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9" name="Google Shape;619;g2656b94ea8a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2656b94ea8a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8" name="Google Shape;628;g2656b94ea8a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9" name="Google Shape;629;g2656b94ea8a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265c65e4768_2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g265c65e4768_2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0" name="Google Shape;640;g265c65e4768_2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65c65e4768_2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0" name="Google Shape;650;g265c65e4768_2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1" name="Google Shape;651;g265c65e4768_2_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0" name="Google Shape;66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1" name="Google Shape;66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aef3b49bf4_0_1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3" name="Google Shape;673;g2aef3b49bf4_0_1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4" name="Google Shape;674;g2aef3b49bf4_0_1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2aef3b49bf4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5" name="Google Shape;685;g2aef3b49bf4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2aef3b49bf4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5" name="Google Shape;695;g2aef3b49bf4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5" name="Google Shape;70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2ad3499ed3b_1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8" name="Google Shape;718;g2ad3499ed3b_1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1" name="Google Shape;73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4" name="Google Shape;74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aef3b49bf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6" name="Google Shape;756;g2aef3b49b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4" name="Google Shape;76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aef3b49bf4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4" name="Google Shape;774;g2aef3b49bf4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5" name="Google Shape;775;g2aef3b49bf4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aef3b49bf4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7" name="Google Shape;787;g2aef3b49bf4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8" name="Google Shape;788;g2aef3b49bf4_0_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2aef3b49bf4_0_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2" name="Google Shape;802;g2aef3b49bf4_0_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3" name="Google Shape;803;g2aef3b49bf4_0_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aef3b49bf4_0_1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5" name="Google Shape;815;g2aef3b49bf4_0_1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6" name="Google Shape;816;g2aef3b49bf4_0_1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6" name="Google Shape;82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7" name="Google Shape;827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>
  <p:cSld name="标题幻灯片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Subtitle">
    <p:bg>
      <p:bgPr>
        <a:solidFill>
          <a:schemeClr val="accen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32"/>
          <p:cNvGrpSpPr/>
          <p:nvPr/>
        </p:nvGrpSpPr>
        <p:grpSpPr>
          <a:xfrm>
            <a:off x="10196946" y="-1"/>
            <a:ext cx="635407" cy="6529927"/>
            <a:chOff x="6798998" y="-1296139"/>
            <a:chExt cx="476555" cy="4897445"/>
          </a:xfrm>
        </p:grpSpPr>
        <p:sp>
          <p:nvSpPr>
            <p:cNvPr id="20" name="Google Shape;20;p32"/>
            <p:cNvSpPr/>
            <p:nvPr/>
          </p:nvSpPr>
          <p:spPr>
            <a:xfrm>
              <a:off x="6798998" y="2971595"/>
              <a:ext cx="476555" cy="629711"/>
            </a:xfrm>
            <a:custGeom>
              <a:rect b="b" l="l" r="r" t="t"/>
              <a:pathLst>
                <a:path extrusionOk="0" h="629711" w="476555">
                  <a:moveTo>
                    <a:pt x="320201" y="161890"/>
                  </a:moveTo>
                  <a:cubicBezTo>
                    <a:pt x="320201" y="126330"/>
                    <a:pt x="347824" y="28984"/>
                    <a:pt x="296008" y="26762"/>
                  </a:cubicBezTo>
                  <a:cubicBezTo>
                    <a:pt x="297722" y="-5496"/>
                    <a:pt x="165198" y="-10957"/>
                    <a:pt x="178406" y="23460"/>
                  </a:cubicBezTo>
                  <a:cubicBezTo>
                    <a:pt x="166277" y="25936"/>
                    <a:pt x="129701" y="19840"/>
                    <a:pt x="140306" y="41430"/>
                  </a:cubicBezTo>
                  <a:cubicBezTo>
                    <a:pt x="138210" y="84864"/>
                    <a:pt x="137448" y="128425"/>
                    <a:pt x="135797" y="171859"/>
                  </a:cubicBezTo>
                  <a:cubicBezTo>
                    <a:pt x="-17047" y="238661"/>
                    <a:pt x="-46892" y="457165"/>
                    <a:pt x="77123" y="566385"/>
                  </a:cubicBezTo>
                  <a:cubicBezTo>
                    <a:pt x="364651" y="804827"/>
                    <a:pt x="669451" y="303241"/>
                    <a:pt x="320201" y="161890"/>
                  </a:cubicBezTo>
                  <a:close/>
                </a:path>
              </a:pathLst>
            </a:cu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32"/>
            <p:cNvSpPr/>
            <p:nvPr/>
          </p:nvSpPr>
          <p:spPr>
            <a:xfrm>
              <a:off x="7026850" y="-1296139"/>
              <a:ext cx="17700" cy="4271100"/>
            </a:xfrm>
            <a:prstGeom prst="rect">
              <a:avLst/>
            </a:pr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" name="Google Shape;22;p32"/>
          <p:cNvGrpSpPr/>
          <p:nvPr/>
        </p:nvGrpSpPr>
        <p:grpSpPr>
          <a:xfrm>
            <a:off x="11470421" y="-4"/>
            <a:ext cx="541587" cy="2053741"/>
            <a:chOff x="5578966" y="2422197"/>
            <a:chExt cx="406190" cy="1540306"/>
          </a:xfrm>
        </p:grpSpPr>
        <p:sp>
          <p:nvSpPr>
            <p:cNvPr id="23" name="Google Shape;23;p32"/>
            <p:cNvSpPr/>
            <p:nvPr/>
          </p:nvSpPr>
          <p:spPr>
            <a:xfrm>
              <a:off x="5578966" y="2971595"/>
              <a:ext cx="406190" cy="990908"/>
            </a:xfrm>
            <a:custGeom>
              <a:rect b="b" l="l" r="r" t="t"/>
              <a:pathLst>
                <a:path extrusionOk="0" h="990908" w="406190">
                  <a:moveTo>
                    <a:pt x="340083" y="447063"/>
                  </a:moveTo>
                  <a:cubicBezTo>
                    <a:pt x="341480" y="444205"/>
                    <a:pt x="372913" y="448269"/>
                    <a:pt x="369865" y="426933"/>
                  </a:cubicBezTo>
                  <a:cubicBezTo>
                    <a:pt x="378628" y="356321"/>
                    <a:pt x="379771" y="266786"/>
                    <a:pt x="314811" y="222019"/>
                  </a:cubicBezTo>
                  <a:cubicBezTo>
                    <a:pt x="316334" y="182014"/>
                    <a:pt x="330368" y="29931"/>
                    <a:pt x="276266" y="35328"/>
                  </a:cubicBezTo>
                  <a:cubicBezTo>
                    <a:pt x="257216" y="-16234"/>
                    <a:pt x="121643" y="-11789"/>
                    <a:pt x="117897" y="51521"/>
                  </a:cubicBezTo>
                  <a:cubicBezTo>
                    <a:pt x="68303" y="56474"/>
                    <a:pt x="94719" y="194840"/>
                    <a:pt x="95608" y="232242"/>
                  </a:cubicBezTo>
                  <a:cubicBezTo>
                    <a:pt x="33823" y="278470"/>
                    <a:pt x="28616" y="363941"/>
                    <a:pt x="30775" y="435442"/>
                  </a:cubicBezTo>
                  <a:cubicBezTo>
                    <a:pt x="31219" y="460842"/>
                    <a:pt x="59794" y="448840"/>
                    <a:pt x="72685" y="450746"/>
                  </a:cubicBezTo>
                  <a:cubicBezTo>
                    <a:pt x="75860" y="483511"/>
                    <a:pt x="77003" y="521611"/>
                    <a:pt x="48999" y="544408"/>
                  </a:cubicBezTo>
                  <a:cubicBezTo>
                    <a:pt x="22774" y="559775"/>
                    <a:pt x="3851" y="611464"/>
                    <a:pt x="46078" y="617497"/>
                  </a:cubicBezTo>
                  <a:cubicBezTo>
                    <a:pt x="2835" y="630197"/>
                    <a:pt x="-17041" y="715159"/>
                    <a:pt x="37824" y="733384"/>
                  </a:cubicBezTo>
                  <a:cubicBezTo>
                    <a:pt x="-17041" y="742719"/>
                    <a:pt x="-9611" y="809584"/>
                    <a:pt x="43284" y="813584"/>
                  </a:cubicBezTo>
                  <a:cubicBezTo>
                    <a:pt x="-1801" y="839747"/>
                    <a:pt x="-6309" y="908200"/>
                    <a:pt x="55095" y="912772"/>
                  </a:cubicBezTo>
                  <a:cubicBezTo>
                    <a:pt x="90782" y="913153"/>
                    <a:pt x="126025" y="903310"/>
                    <a:pt x="161268" y="898421"/>
                  </a:cubicBezTo>
                  <a:cubicBezTo>
                    <a:pt x="139233" y="913788"/>
                    <a:pt x="126279" y="946998"/>
                    <a:pt x="144313" y="970176"/>
                  </a:cubicBezTo>
                  <a:cubicBezTo>
                    <a:pt x="172888" y="1006688"/>
                    <a:pt x="224577" y="986051"/>
                    <a:pt x="260327" y="975319"/>
                  </a:cubicBezTo>
                  <a:cubicBezTo>
                    <a:pt x="299570" y="961285"/>
                    <a:pt x="348021" y="957857"/>
                    <a:pt x="376088" y="923821"/>
                  </a:cubicBezTo>
                  <a:cubicBezTo>
                    <a:pt x="399646" y="896008"/>
                    <a:pt x="387327" y="849653"/>
                    <a:pt x="348656" y="845652"/>
                  </a:cubicBezTo>
                  <a:cubicBezTo>
                    <a:pt x="373288" y="834501"/>
                    <a:pt x="384216" y="805495"/>
                    <a:pt x="373065" y="780857"/>
                  </a:cubicBezTo>
                  <a:cubicBezTo>
                    <a:pt x="364353" y="761610"/>
                    <a:pt x="344268" y="750123"/>
                    <a:pt x="323256" y="752371"/>
                  </a:cubicBezTo>
                  <a:cubicBezTo>
                    <a:pt x="387455" y="748370"/>
                    <a:pt x="429999" y="685505"/>
                    <a:pt x="352656" y="659597"/>
                  </a:cubicBezTo>
                  <a:cubicBezTo>
                    <a:pt x="304650" y="655978"/>
                    <a:pt x="438889" y="670011"/>
                    <a:pt x="398503" y="584096"/>
                  </a:cubicBezTo>
                  <a:cubicBezTo>
                    <a:pt x="365928" y="545170"/>
                    <a:pt x="301412" y="524850"/>
                    <a:pt x="340083" y="447063"/>
                  </a:cubicBezTo>
                  <a:close/>
                </a:path>
              </a:pathLst>
            </a:cu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2"/>
            <p:cNvSpPr/>
            <p:nvPr/>
          </p:nvSpPr>
          <p:spPr>
            <a:xfrm>
              <a:off x="5774600" y="2422197"/>
              <a:ext cx="17700" cy="552900"/>
            </a:xfrm>
            <a:prstGeom prst="rect">
              <a:avLst/>
            </a:pr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" name="Google Shape;25;p32"/>
          <p:cNvGrpSpPr/>
          <p:nvPr/>
        </p:nvGrpSpPr>
        <p:grpSpPr>
          <a:xfrm>
            <a:off x="10618481" y="1"/>
            <a:ext cx="622016" cy="3800208"/>
            <a:chOff x="6176324" y="940075"/>
            <a:chExt cx="466512" cy="2850156"/>
          </a:xfrm>
        </p:grpSpPr>
        <p:sp>
          <p:nvSpPr>
            <p:cNvPr id="26" name="Google Shape;26;p32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2"/>
            <p:cNvSpPr/>
            <p:nvPr/>
          </p:nvSpPr>
          <p:spPr>
            <a:xfrm>
              <a:off x="6400713" y="940075"/>
              <a:ext cx="17700" cy="2034900"/>
            </a:xfrm>
            <a:prstGeom prst="rect">
              <a:avLst/>
            </a:pr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oogle Shape;28;p32"/>
          <p:cNvGrpSpPr/>
          <p:nvPr/>
        </p:nvGrpSpPr>
        <p:grpSpPr>
          <a:xfrm>
            <a:off x="8249785" y="1"/>
            <a:ext cx="227296" cy="1759505"/>
            <a:chOff x="7576714" y="2009363"/>
            <a:chExt cx="170472" cy="1319629"/>
          </a:xfrm>
        </p:grpSpPr>
        <p:sp>
          <p:nvSpPr>
            <p:cNvPr id="29" name="Google Shape;29;p32"/>
            <p:cNvSpPr/>
            <p:nvPr/>
          </p:nvSpPr>
          <p:spPr>
            <a:xfrm>
              <a:off x="7576714" y="2971595"/>
              <a:ext cx="170472" cy="357397"/>
            </a:xfrm>
            <a:custGeom>
              <a:rect b="b" l="l" r="r" t="t"/>
              <a:pathLst>
                <a:path extrusionOk="0" h="357397" w="170472">
                  <a:moveTo>
                    <a:pt x="127257" y="26425"/>
                  </a:moveTo>
                  <a:cubicBezTo>
                    <a:pt x="134369" y="-8309"/>
                    <a:pt x="34039" y="-8500"/>
                    <a:pt x="34611" y="24075"/>
                  </a:cubicBezTo>
                  <a:cubicBezTo>
                    <a:pt x="7052" y="26044"/>
                    <a:pt x="27879" y="109610"/>
                    <a:pt x="21911" y="127835"/>
                  </a:cubicBezTo>
                  <a:cubicBezTo>
                    <a:pt x="-89214" y="468004"/>
                    <a:pt x="264544" y="398789"/>
                    <a:pt x="145736" y="124596"/>
                  </a:cubicBezTo>
                  <a:cubicBezTo>
                    <a:pt x="152086" y="122247"/>
                    <a:pt x="157864" y="17281"/>
                    <a:pt x="127257" y="26425"/>
                  </a:cubicBezTo>
                  <a:close/>
                </a:path>
              </a:pathLst>
            </a:cu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32"/>
            <p:cNvSpPr/>
            <p:nvPr/>
          </p:nvSpPr>
          <p:spPr>
            <a:xfrm>
              <a:off x="7652975" y="2009363"/>
              <a:ext cx="17700" cy="965700"/>
            </a:xfrm>
            <a:prstGeom prst="rect">
              <a:avLst/>
            </a:pr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oogle Shape;31;p32"/>
          <p:cNvGrpSpPr/>
          <p:nvPr/>
        </p:nvGrpSpPr>
        <p:grpSpPr>
          <a:xfrm>
            <a:off x="9151931" y="-1"/>
            <a:ext cx="384500" cy="4684990"/>
            <a:chOff x="7883572" y="308161"/>
            <a:chExt cx="288375" cy="3513743"/>
          </a:xfrm>
        </p:grpSpPr>
        <p:sp>
          <p:nvSpPr>
            <p:cNvPr id="32" name="Google Shape;32;p32"/>
            <p:cNvSpPr/>
            <p:nvPr/>
          </p:nvSpPr>
          <p:spPr>
            <a:xfrm>
              <a:off x="7883572" y="2971595"/>
              <a:ext cx="288375" cy="850309"/>
            </a:xfrm>
            <a:custGeom>
              <a:rect b="b" l="l" r="r" t="t"/>
              <a:pathLst>
                <a:path extrusionOk="0" h="850309" w="288375">
                  <a:moveTo>
                    <a:pt x="226863" y="202395"/>
                  </a:moveTo>
                  <a:cubicBezTo>
                    <a:pt x="222671" y="167343"/>
                    <a:pt x="255946" y="35010"/>
                    <a:pt x="207051" y="37295"/>
                  </a:cubicBezTo>
                  <a:cubicBezTo>
                    <a:pt x="200701" y="-10202"/>
                    <a:pt x="93830" y="-14965"/>
                    <a:pt x="96497" y="38311"/>
                  </a:cubicBezTo>
                  <a:cubicBezTo>
                    <a:pt x="44998" y="23897"/>
                    <a:pt x="95354" y="195792"/>
                    <a:pt x="59222" y="197824"/>
                  </a:cubicBezTo>
                  <a:cubicBezTo>
                    <a:pt x="-24216" y="202459"/>
                    <a:pt x="4930" y="466873"/>
                    <a:pt x="4930" y="713126"/>
                  </a:cubicBezTo>
                  <a:cubicBezTo>
                    <a:pt x="4930" y="781261"/>
                    <a:pt x="39093" y="845714"/>
                    <a:pt x="141201" y="850095"/>
                  </a:cubicBezTo>
                  <a:cubicBezTo>
                    <a:pt x="238420" y="854223"/>
                    <a:pt x="280901" y="798280"/>
                    <a:pt x="281283" y="718016"/>
                  </a:cubicBezTo>
                  <a:cubicBezTo>
                    <a:pt x="282172" y="443314"/>
                    <a:pt x="316208" y="200173"/>
                    <a:pt x="226863" y="202395"/>
                  </a:cubicBezTo>
                  <a:close/>
                </a:path>
              </a:pathLst>
            </a:cu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32"/>
            <p:cNvSpPr/>
            <p:nvPr/>
          </p:nvSpPr>
          <p:spPr>
            <a:xfrm>
              <a:off x="8024899" y="308161"/>
              <a:ext cx="17700" cy="2667000"/>
            </a:xfrm>
            <a:prstGeom prst="rect">
              <a:avLst/>
            </a:prstGeom>
            <a:solidFill>
              <a:srgbClr val="001F6E">
                <a:alpha val="12156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" name="Google Shape;34;p32"/>
          <p:cNvSpPr txBox="1"/>
          <p:nvPr>
            <p:ph type="ctrTitle"/>
          </p:nvPr>
        </p:nvSpPr>
        <p:spPr>
          <a:xfrm>
            <a:off x="2114433" y="2738000"/>
            <a:ext cx="6194800" cy="841200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b="0" i="0" sz="6400" u="none" cap="none" strike="noStrik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35" name="Google Shape;35;p32"/>
          <p:cNvSpPr txBox="1"/>
          <p:nvPr>
            <p:ph idx="1" type="subTitle"/>
          </p:nvPr>
        </p:nvSpPr>
        <p:spPr>
          <a:xfrm>
            <a:off x="2114433" y="3606800"/>
            <a:ext cx="6194800" cy="5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067"/>
              </a:spcBef>
              <a:spcAft>
                <a:spcPts val="1067"/>
              </a:spcAft>
              <a:buClr>
                <a:schemeClr val="accent4"/>
              </a:buClr>
              <a:buSzPts val="3000"/>
              <a:buFont typeface="Arial"/>
              <a:buNone/>
              <a:defRPr b="0" i="0" sz="4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32"/>
          <p:cNvSpPr/>
          <p:nvPr/>
        </p:nvSpPr>
        <p:spPr>
          <a:xfrm>
            <a:off x="-305525" y="2312800"/>
            <a:ext cx="2232400" cy="2232400"/>
          </a:xfrm>
          <a:prstGeom prst="chord">
            <a:avLst>
              <a:gd fmla="val 13399399" name="adj1"/>
              <a:gd fmla="val 8184747" name="adj2"/>
            </a:avLst>
          </a:prstGeom>
          <a:solidFill>
            <a:srgbClr val="FFFFFF">
              <a:alpha val="12941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2"/>
          <p:cNvSpPr/>
          <p:nvPr/>
        </p:nvSpPr>
        <p:spPr>
          <a:xfrm>
            <a:off x="-38801" y="2579524"/>
            <a:ext cx="1699200" cy="1699200"/>
          </a:xfrm>
          <a:prstGeom prst="chord">
            <a:avLst>
              <a:gd fmla="val 11949430" name="adj1"/>
              <a:gd fmla="val 9637875" name="adj2"/>
            </a:avLst>
          </a:prstGeom>
          <a:solidFill>
            <a:srgbClr val="FFFFFF">
              <a:alpha val="12941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" name="Google Shape;38;p32"/>
          <p:cNvGrpSpPr/>
          <p:nvPr/>
        </p:nvGrpSpPr>
        <p:grpSpPr>
          <a:xfrm>
            <a:off x="8995215" y="992318"/>
            <a:ext cx="240539" cy="253407"/>
            <a:chOff x="3770248" y="2527300"/>
            <a:chExt cx="180404" cy="190055"/>
          </a:xfrm>
        </p:grpSpPr>
        <p:sp>
          <p:nvSpPr>
            <p:cNvPr id="39" name="Google Shape;39;p3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3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3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3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oogle Shape;43;p32"/>
          <p:cNvGrpSpPr/>
          <p:nvPr/>
        </p:nvGrpSpPr>
        <p:grpSpPr>
          <a:xfrm>
            <a:off x="1374453" y="4166627"/>
            <a:ext cx="285951" cy="327472"/>
            <a:chOff x="3462796" y="2555878"/>
            <a:chExt cx="157798" cy="180711"/>
          </a:xfrm>
        </p:grpSpPr>
        <p:sp>
          <p:nvSpPr>
            <p:cNvPr id="44" name="Google Shape;44;p3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3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3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3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" name="Google Shape;50;p32"/>
          <p:cNvGrpSpPr/>
          <p:nvPr/>
        </p:nvGrpSpPr>
        <p:grpSpPr>
          <a:xfrm>
            <a:off x="11649893" y="3741984"/>
            <a:ext cx="326916" cy="344405"/>
            <a:chOff x="3770248" y="2527300"/>
            <a:chExt cx="180404" cy="190055"/>
          </a:xfrm>
        </p:grpSpPr>
        <p:sp>
          <p:nvSpPr>
            <p:cNvPr id="51" name="Google Shape;51;p3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32"/>
          <p:cNvGrpSpPr/>
          <p:nvPr/>
        </p:nvGrpSpPr>
        <p:grpSpPr>
          <a:xfrm rot="5400000">
            <a:off x="11496663" y="6087416"/>
            <a:ext cx="285931" cy="327424"/>
            <a:chOff x="3462796" y="2555878"/>
            <a:chExt cx="157798" cy="180711"/>
          </a:xfrm>
        </p:grpSpPr>
        <p:sp>
          <p:nvSpPr>
            <p:cNvPr id="56" name="Google Shape;56;p3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" name="Google Shape;62;p32"/>
          <p:cNvGrpSpPr/>
          <p:nvPr/>
        </p:nvGrpSpPr>
        <p:grpSpPr>
          <a:xfrm>
            <a:off x="217664" y="2246018"/>
            <a:ext cx="240539" cy="253407"/>
            <a:chOff x="3770248" y="2527300"/>
            <a:chExt cx="180404" cy="190055"/>
          </a:xfrm>
        </p:grpSpPr>
        <p:sp>
          <p:nvSpPr>
            <p:cNvPr id="63" name="Google Shape;63;p3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3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3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oogle Shape;67;p32"/>
          <p:cNvGrpSpPr/>
          <p:nvPr/>
        </p:nvGrpSpPr>
        <p:grpSpPr>
          <a:xfrm rot="-2700000">
            <a:off x="10286273" y="992330"/>
            <a:ext cx="240536" cy="253404"/>
            <a:chOff x="3770248" y="2527300"/>
            <a:chExt cx="180404" cy="190055"/>
          </a:xfrm>
        </p:grpSpPr>
        <p:sp>
          <p:nvSpPr>
            <p:cNvPr id="68" name="Google Shape;68;p3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3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" name="Google Shape;72;p32"/>
          <p:cNvGrpSpPr/>
          <p:nvPr/>
        </p:nvGrpSpPr>
        <p:grpSpPr>
          <a:xfrm>
            <a:off x="8869016" y="-9"/>
            <a:ext cx="1395600" cy="2359160"/>
            <a:chOff x="2484475" y="1329455"/>
            <a:chExt cx="1046700" cy="1769370"/>
          </a:xfrm>
        </p:grpSpPr>
        <p:sp>
          <p:nvSpPr>
            <p:cNvPr id="73" name="Google Shape;73;p32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2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FFFF">
                <a:alpha val="1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5" name="Google Shape;75;p32"/>
            <p:cNvGrpSpPr/>
            <p:nvPr/>
          </p:nvGrpSpPr>
          <p:grpSpPr>
            <a:xfrm>
              <a:off x="2769703" y="1329455"/>
              <a:ext cx="510180" cy="1483501"/>
              <a:chOff x="1818382" y="2433081"/>
              <a:chExt cx="466728" cy="1357150"/>
            </a:xfrm>
          </p:grpSpPr>
          <p:grpSp>
            <p:nvGrpSpPr>
              <p:cNvPr id="76" name="Google Shape;76;p32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77" name="Google Shape;77;p32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rect b="b" l="l" r="r" t="t"/>
                  <a:pathLst>
                    <a:path extrusionOk="0" h="208143" w="20208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" name="Google Shape;78;p32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rect b="b" l="l" r="r" t="t"/>
                  <a:pathLst>
                    <a:path extrusionOk="0" h="592827" w="444195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E5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" name="Google Shape;79;p32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rect b="b" l="l" r="r" t="t"/>
                  <a:pathLst>
                    <a:path extrusionOk="0" h="818636" w="466728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0" name="Google Shape;80;p32"/>
              <p:cNvSpPr/>
              <p:nvPr/>
            </p:nvSpPr>
            <p:spPr>
              <a:xfrm>
                <a:off x="2046046" y="2433081"/>
                <a:ext cx="17700" cy="5448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1" name="Google Shape;81;p32"/>
            <p:cNvSpPr/>
            <p:nvPr/>
          </p:nvSpPr>
          <p:spPr>
            <a:xfrm>
              <a:off x="2848289" y="2564652"/>
              <a:ext cx="130735" cy="158472"/>
            </a:xfrm>
            <a:custGeom>
              <a:rect b="b" l="l" r="r" t="t"/>
              <a:pathLst>
                <a:path extrusionOk="0" h="5799" w="4784">
                  <a:moveTo>
                    <a:pt x="0" y="0"/>
                  </a:moveTo>
                  <a:cubicBezTo>
                    <a:pt x="0" y="2506"/>
                    <a:pt x="2375" y="5110"/>
                    <a:pt x="4784" y="5799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" name="Google Shape;82;p32"/>
          <p:cNvGrpSpPr/>
          <p:nvPr/>
        </p:nvGrpSpPr>
        <p:grpSpPr>
          <a:xfrm>
            <a:off x="11036091" y="-2"/>
            <a:ext cx="1207055" cy="3740915"/>
            <a:chOff x="3961868" y="-891976"/>
            <a:chExt cx="905291" cy="2805686"/>
          </a:xfrm>
        </p:grpSpPr>
        <p:grpSp>
          <p:nvGrpSpPr>
            <p:cNvPr id="83" name="Google Shape;83;p32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84" name="Google Shape;84;p3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3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" name="Google Shape;86;p32"/>
            <p:cNvGrpSpPr/>
            <p:nvPr/>
          </p:nvGrpSpPr>
          <p:grpSpPr>
            <a:xfrm>
              <a:off x="4155315" y="-891976"/>
              <a:ext cx="522826" cy="2613070"/>
              <a:chOff x="2447534" y="1219291"/>
              <a:chExt cx="478297" cy="2390513"/>
            </a:xfrm>
          </p:grpSpPr>
          <p:grpSp>
            <p:nvGrpSpPr>
              <p:cNvPr id="87" name="Google Shape;87;p32"/>
              <p:cNvGrpSpPr/>
              <p:nvPr/>
            </p:nvGrpSpPr>
            <p:grpSpPr>
              <a:xfrm>
                <a:off x="2447534" y="1219291"/>
                <a:ext cx="478297" cy="2390513"/>
                <a:chOff x="2447534" y="1219291"/>
                <a:chExt cx="478297" cy="2390513"/>
              </a:xfrm>
            </p:grpSpPr>
            <p:grpSp>
              <p:nvGrpSpPr>
                <p:cNvPr id="88" name="Google Shape;88;p32"/>
                <p:cNvGrpSpPr/>
                <p:nvPr/>
              </p:nvGrpSpPr>
              <p:grpSpPr>
                <a:xfrm>
                  <a:off x="2447534" y="2971595"/>
                  <a:ext cx="478297" cy="638209"/>
                  <a:chOff x="2447534" y="3081786"/>
                  <a:chExt cx="478297" cy="638209"/>
                </a:xfrm>
              </p:grpSpPr>
              <p:sp>
                <p:nvSpPr>
                  <p:cNvPr id="89" name="Google Shape;89;p32"/>
                  <p:cNvSpPr/>
                  <p:nvPr/>
                </p:nvSpPr>
                <p:spPr>
                  <a:xfrm>
                    <a:off x="2591014" y="3097533"/>
                    <a:ext cx="179593" cy="168416"/>
                  </a:xfrm>
                  <a:custGeom>
                    <a:rect b="b" l="l" r="r" t="t"/>
                    <a:pathLst>
                      <a:path extrusionOk="0" h="168416" w="179593">
                        <a:moveTo>
                          <a:pt x="0" y="168417"/>
                        </a:moveTo>
                        <a:cubicBezTo>
                          <a:pt x="0" y="125745"/>
                          <a:pt x="5779" y="81168"/>
                          <a:pt x="2349" y="39004"/>
                        </a:cubicBezTo>
                        <a:cubicBezTo>
                          <a:pt x="8128" y="33924"/>
                          <a:pt x="29020" y="36527"/>
                          <a:pt x="37148" y="34622"/>
                        </a:cubicBezTo>
                        <a:cubicBezTo>
                          <a:pt x="48577" y="31575"/>
                          <a:pt x="35052" y="16652"/>
                          <a:pt x="41148" y="11254"/>
                        </a:cubicBezTo>
                        <a:cubicBezTo>
                          <a:pt x="60198" y="-10653"/>
                          <a:pt x="146685" y="1412"/>
                          <a:pt x="147320" y="30304"/>
                        </a:cubicBezTo>
                        <a:cubicBezTo>
                          <a:pt x="146577" y="33733"/>
                          <a:pt x="148761" y="37112"/>
                          <a:pt x="152184" y="37855"/>
                        </a:cubicBezTo>
                        <a:cubicBezTo>
                          <a:pt x="152527" y="37925"/>
                          <a:pt x="152876" y="37969"/>
                          <a:pt x="153226" y="37988"/>
                        </a:cubicBezTo>
                        <a:cubicBezTo>
                          <a:pt x="199009" y="46307"/>
                          <a:pt x="171196" y="124983"/>
                          <a:pt x="171514" y="162194"/>
                        </a:cubicBezTo>
                        <a:cubicBezTo>
                          <a:pt x="116268" y="155717"/>
                          <a:pt x="51435" y="152225"/>
                          <a:pt x="0" y="168417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0" name="Google Shape;90;p32"/>
                  <p:cNvSpPr/>
                  <p:nvPr/>
                </p:nvSpPr>
                <p:spPr>
                  <a:xfrm>
                    <a:off x="2458233" y="3250561"/>
                    <a:ext cx="453667" cy="462047"/>
                  </a:xfrm>
                  <a:custGeom>
                    <a:rect b="b" l="l" r="r" t="t"/>
                    <a:pathLst>
                      <a:path extrusionOk="0" h="462047" w="453667">
                        <a:moveTo>
                          <a:pt x="221935" y="462048"/>
                        </a:moveTo>
                        <a:cubicBezTo>
                          <a:pt x="-59306" y="460714"/>
                          <a:pt x="-82865" y="22373"/>
                          <a:pt x="206568" y="847"/>
                        </a:cubicBezTo>
                        <a:cubicBezTo>
                          <a:pt x="522671" y="-22712"/>
                          <a:pt x="543753" y="452904"/>
                          <a:pt x="221935" y="462048"/>
                        </a:cubicBezTo>
                        <a:close/>
                      </a:path>
                    </a:pathLst>
                  </a:custGeom>
                  <a:solidFill>
                    <a:srgbClr val="D9D2E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" name="Google Shape;91;p32"/>
                  <p:cNvSpPr/>
                  <p:nvPr/>
                </p:nvSpPr>
                <p:spPr>
                  <a:xfrm>
                    <a:off x="2447534" y="3081786"/>
                    <a:ext cx="478297" cy="638209"/>
                  </a:xfrm>
                  <a:custGeom>
                    <a:rect b="b" l="l" r="r" t="t"/>
                    <a:pathLst>
                      <a:path extrusionOk="0" h="638209" w="478297">
                        <a:moveTo>
                          <a:pt x="474760" y="358979"/>
                        </a:moveTo>
                        <a:cubicBezTo>
                          <a:pt x="461679" y="274778"/>
                          <a:pt x="399195" y="202960"/>
                          <a:pt x="320201" y="173178"/>
                        </a:cubicBezTo>
                        <a:cubicBezTo>
                          <a:pt x="320201" y="137618"/>
                          <a:pt x="347824" y="40273"/>
                          <a:pt x="296008" y="38050"/>
                        </a:cubicBezTo>
                        <a:cubicBezTo>
                          <a:pt x="297722" y="5792"/>
                          <a:pt x="256955" y="7316"/>
                          <a:pt x="234286" y="3379"/>
                        </a:cubicBezTo>
                        <a:cubicBezTo>
                          <a:pt x="210981" y="-4749"/>
                          <a:pt x="165198" y="331"/>
                          <a:pt x="178406" y="34748"/>
                        </a:cubicBezTo>
                        <a:cubicBezTo>
                          <a:pt x="166277" y="37224"/>
                          <a:pt x="129765" y="31129"/>
                          <a:pt x="140306" y="52718"/>
                        </a:cubicBezTo>
                        <a:cubicBezTo>
                          <a:pt x="138210" y="96153"/>
                          <a:pt x="137448" y="139713"/>
                          <a:pt x="135797" y="183148"/>
                        </a:cubicBezTo>
                        <a:cubicBezTo>
                          <a:pt x="-17047" y="249949"/>
                          <a:pt x="-46892" y="468453"/>
                          <a:pt x="77123" y="577673"/>
                        </a:cubicBezTo>
                        <a:cubicBezTo>
                          <a:pt x="240636" y="727914"/>
                          <a:pt x="512416" y="577165"/>
                          <a:pt x="474760" y="358979"/>
                        </a:cubicBezTo>
                        <a:close/>
                        <a:moveTo>
                          <a:pt x="304771" y="167971"/>
                        </a:moveTo>
                        <a:cubicBezTo>
                          <a:pt x="286165" y="163081"/>
                          <a:pt x="266226" y="157748"/>
                          <a:pt x="246922" y="159144"/>
                        </a:cubicBezTo>
                        <a:cubicBezTo>
                          <a:pt x="215172" y="156033"/>
                          <a:pt x="182914" y="164288"/>
                          <a:pt x="153514" y="175273"/>
                        </a:cubicBezTo>
                        <a:cubicBezTo>
                          <a:pt x="153514" y="170829"/>
                          <a:pt x="153514" y="166320"/>
                          <a:pt x="153958" y="161875"/>
                        </a:cubicBezTo>
                        <a:cubicBezTo>
                          <a:pt x="206600" y="153398"/>
                          <a:pt x="258035" y="138666"/>
                          <a:pt x="307184" y="117997"/>
                        </a:cubicBezTo>
                        <a:cubicBezTo>
                          <a:pt x="306422" y="134634"/>
                          <a:pt x="305342" y="151334"/>
                          <a:pt x="304771" y="167971"/>
                        </a:cubicBezTo>
                        <a:close/>
                        <a:moveTo>
                          <a:pt x="292515" y="378092"/>
                        </a:moveTo>
                        <a:cubicBezTo>
                          <a:pt x="301278" y="393079"/>
                          <a:pt x="305215" y="416700"/>
                          <a:pt x="297087" y="432131"/>
                        </a:cubicBezTo>
                        <a:cubicBezTo>
                          <a:pt x="286356" y="434925"/>
                          <a:pt x="294928" y="387363"/>
                          <a:pt x="292515" y="378092"/>
                        </a:cubicBezTo>
                        <a:close/>
                        <a:moveTo>
                          <a:pt x="233524" y="360440"/>
                        </a:moveTo>
                        <a:cubicBezTo>
                          <a:pt x="220881" y="353181"/>
                          <a:pt x="206085" y="350622"/>
                          <a:pt x="191741" y="353200"/>
                        </a:cubicBezTo>
                        <a:cubicBezTo>
                          <a:pt x="193900" y="295606"/>
                          <a:pt x="196313" y="237948"/>
                          <a:pt x="198599" y="180354"/>
                        </a:cubicBezTo>
                        <a:cubicBezTo>
                          <a:pt x="213394" y="176480"/>
                          <a:pt x="265528" y="177750"/>
                          <a:pt x="276005" y="180354"/>
                        </a:cubicBezTo>
                        <a:cubicBezTo>
                          <a:pt x="275707" y="235389"/>
                          <a:pt x="275415" y="290418"/>
                          <a:pt x="275116" y="345454"/>
                        </a:cubicBezTo>
                        <a:cubicBezTo>
                          <a:pt x="259679" y="343733"/>
                          <a:pt x="244312" y="349263"/>
                          <a:pt x="233524" y="360440"/>
                        </a:cubicBezTo>
                        <a:close/>
                        <a:moveTo>
                          <a:pt x="244636" y="403619"/>
                        </a:moveTo>
                        <a:cubicBezTo>
                          <a:pt x="254860" y="460769"/>
                          <a:pt x="203615" y="463119"/>
                          <a:pt x="235365" y="386855"/>
                        </a:cubicBezTo>
                        <a:cubicBezTo>
                          <a:pt x="239537" y="391777"/>
                          <a:pt x="242687" y="397473"/>
                          <a:pt x="244636" y="403619"/>
                        </a:cubicBezTo>
                        <a:close/>
                        <a:moveTo>
                          <a:pt x="203234" y="18174"/>
                        </a:moveTo>
                        <a:cubicBezTo>
                          <a:pt x="226920" y="23191"/>
                          <a:pt x="260384" y="18174"/>
                          <a:pt x="278228" y="35383"/>
                        </a:cubicBezTo>
                        <a:cubicBezTo>
                          <a:pt x="250357" y="33268"/>
                          <a:pt x="222392" y="32805"/>
                          <a:pt x="194471" y="33986"/>
                        </a:cubicBezTo>
                        <a:cubicBezTo>
                          <a:pt x="198916" y="25413"/>
                          <a:pt x="186407" y="19063"/>
                          <a:pt x="203234" y="18174"/>
                        </a:cubicBezTo>
                        <a:close/>
                        <a:moveTo>
                          <a:pt x="157451" y="54369"/>
                        </a:moveTo>
                        <a:cubicBezTo>
                          <a:pt x="205711" y="53036"/>
                          <a:pt x="261591" y="43511"/>
                          <a:pt x="306358" y="62688"/>
                        </a:cubicBezTo>
                        <a:lnTo>
                          <a:pt x="156308" y="90501"/>
                        </a:lnTo>
                        <a:close/>
                        <a:moveTo>
                          <a:pt x="308136" y="80468"/>
                        </a:moveTo>
                        <a:cubicBezTo>
                          <a:pt x="308701" y="80385"/>
                          <a:pt x="309254" y="80239"/>
                          <a:pt x="309787" y="80023"/>
                        </a:cubicBezTo>
                        <a:cubicBezTo>
                          <a:pt x="309279" y="87135"/>
                          <a:pt x="308263" y="92723"/>
                          <a:pt x="308136" y="99073"/>
                        </a:cubicBezTo>
                        <a:cubicBezTo>
                          <a:pt x="258975" y="120276"/>
                          <a:pt x="207381" y="135338"/>
                          <a:pt x="154530" y="143904"/>
                        </a:cubicBezTo>
                        <a:lnTo>
                          <a:pt x="155673" y="109043"/>
                        </a:lnTo>
                        <a:close/>
                        <a:moveTo>
                          <a:pt x="378685" y="571513"/>
                        </a:moveTo>
                        <a:cubicBezTo>
                          <a:pt x="88871" y="776746"/>
                          <a:pt x="-158652" y="297384"/>
                          <a:pt x="181009" y="184735"/>
                        </a:cubicBezTo>
                        <a:cubicBezTo>
                          <a:pt x="178787" y="242774"/>
                          <a:pt x="176183" y="300749"/>
                          <a:pt x="174151" y="358788"/>
                        </a:cubicBezTo>
                        <a:cubicBezTo>
                          <a:pt x="71345" y="420066"/>
                          <a:pt x="191741" y="557798"/>
                          <a:pt x="191360" y="371488"/>
                        </a:cubicBezTo>
                        <a:cubicBezTo>
                          <a:pt x="201799" y="369437"/>
                          <a:pt x="212626" y="371031"/>
                          <a:pt x="222030" y="375997"/>
                        </a:cubicBezTo>
                        <a:cubicBezTo>
                          <a:pt x="159673" y="513474"/>
                          <a:pt x="315756" y="467310"/>
                          <a:pt x="246795" y="371107"/>
                        </a:cubicBezTo>
                        <a:cubicBezTo>
                          <a:pt x="254364" y="364078"/>
                          <a:pt x="265052" y="361500"/>
                          <a:pt x="274989" y="364313"/>
                        </a:cubicBezTo>
                        <a:cubicBezTo>
                          <a:pt x="279561" y="390666"/>
                          <a:pt x="263115" y="429528"/>
                          <a:pt x="284324" y="449276"/>
                        </a:cubicBezTo>
                        <a:cubicBezTo>
                          <a:pt x="335124" y="459118"/>
                          <a:pt x="324964" y="368631"/>
                          <a:pt x="292642" y="351804"/>
                        </a:cubicBezTo>
                        <a:lnTo>
                          <a:pt x="293531" y="184481"/>
                        </a:lnTo>
                        <a:cubicBezTo>
                          <a:pt x="465172" y="225438"/>
                          <a:pt x="517686" y="462167"/>
                          <a:pt x="378685" y="571513"/>
                        </a:cubicBezTo>
                        <a:close/>
                        <a:moveTo>
                          <a:pt x="173453" y="378537"/>
                        </a:moveTo>
                        <a:cubicBezTo>
                          <a:pt x="170786" y="400508"/>
                          <a:pt x="176882" y="430226"/>
                          <a:pt x="158848" y="446926"/>
                        </a:cubicBezTo>
                        <a:cubicBezTo>
                          <a:pt x="145830" y="424638"/>
                          <a:pt x="150085" y="391681"/>
                          <a:pt x="173453" y="3782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92" name="Google Shape;92;p32"/>
                <p:cNvSpPr/>
                <p:nvPr/>
              </p:nvSpPr>
              <p:spPr>
                <a:xfrm>
                  <a:off x="2675610" y="1219291"/>
                  <a:ext cx="17700" cy="1758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3" name="Google Shape;93;p32"/>
              <p:cNvSpPr/>
              <p:nvPr/>
            </p:nvSpPr>
            <p:spPr>
              <a:xfrm>
                <a:off x="2546350" y="3472450"/>
                <a:ext cx="97850" cy="61625"/>
              </a:xfrm>
              <a:custGeom>
                <a:rect b="b" l="l" r="r" t="t"/>
                <a:pathLst>
                  <a:path extrusionOk="0" h="2465" w="3914">
                    <a:moveTo>
                      <a:pt x="0" y="0"/>
                    </a:moveTo>
                    <a:cubicBezTo>
                      <a:pt x="946" y="1217"/>
                      <a:pt x="2412" y="2117"/>
                      <a:pt x="3914" y="2465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32"/>
              <p:cNvSpPr/>
              <p:nvPr/>
            </p:nvSpPr>
            <p:spPr>
              <a:xfrm>
                <a:off x="2515525" y="3392700"/>
                <a:ext cx="9075" cy="19950"/>
              </a:xfrm>
              <a:custGeom>
                <a:rect b="b" l="l" r="r" t="t"/>
                <a:pathLst>
                  <a:path extrusionOk="0" h="798" w="363">
                    <a:moveTo>
                      <a:pt x="0" y="0"/>
                    </a:moveTo>
                    <a:cubicBezTo>
                      <a:pt x="182" y="399"/>
                      <a:pt x="182" y="399"/>
                      <a:pt x="363" y="798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5" name="Google Shape;95;p32"/>
          <p:cNvGrpSpPr/>
          <p:nvPr/>
        </p:nvGrpSpPr>
        <p:grpSpPr>
          <a:xfrm>
            <a:off x="10301791" y="2"/>
            <a:ext cx="697103" cy="2603024"/>
            <a:chOff x="5194218" y="-536312"/>
            <a:chExt cx="522827" cy="1952268"/>
          </a:xfrm>
        </p:grpSpPr>
        <p:grpSp>
          <p:nvGrpSpPr>
            <p:cNvPr id="96" name="Google Shape;96;p32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97" name="Google Shape;97;p3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3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" name="Google Shape;99;p32"/>
            <p:cNvGrpSpPr/>
            <p:nvPr/>
          </p:nvGrpSpPr>
          <p:grpSpPr>
            <a:xfrm>
              <a:off x="5371921" y="-536312"/>
              <a:ext cx="182209" cy="1814066"/>
              <a:chOff x="3305183" y="1663032"/>
              <a:chExt cx="166690" cy="1659561"/>
            </a:xfrm>
          </p:grpSpPr>
          <p:grpSp>
            <p:nvGrpSpPr>
              <p:cNvPr id="100" name="Google Shape;100;p32"/>
              <p:cNvGrpSpPr/>
              <p:nvPr/>
            </p:nvGrpSpPr>
            <p:grpSpPr>
              <a:xfrm>
                <a:off x="3305183" y="1663032"/>
                <a:ext cx="166690" cy="1659561"/>
                <a:chOff x="3305183" y="1663032"/>
                <a:chExt cx="166690" cy="1659561"/>
              </a:xfrm>
            </p:grpSpPr>
            <p:grpSp>
              <p:nvGrpSpPr>
                <p:cNvPr id="101" name="Google Shape;101;p32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02" name="Google Shape;102;p32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" name="Google Shape;103;p32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9CB9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" name="Google Shape;104;p32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5" name="Google Shape;105;p32"/>
                <p:cNvSpPr/>
                <p:nvPr/>
              </p:nvSpPr>
              <p:spPr>
                <a:xfrm>
                  <a:off x="3375902" y="1663032"/>
                  <a:ext cx="17700" cy="13149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6" name="Google Shape;106;p32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7" name="Google Shape;107;p32"/>
          <p:cNvGrpSpPr/>
          <p:nvPr/>
        </p:nvGrpSpPr>
        <p:grpSpPr>
          <a:xfrm>
            <a:off x="10595063" y="-8"/>
            <a:ext cx="1147463" cy="6331382"/>
            <a:chOff x="7824797" y="-1724181"/>
            <a:chExt cx="860597" cy="4748537"/>
          </a:xfrm>
        </p:grpSpPr>
        <p:grpSp>
          <p:nvGrpSpPr>
            <p:cNvPr id="108" name="Google Shape;108;p32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109" name="Google Shape;109;p3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3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" name="Google Shape;111;p32"/>
            <p:cNvGrpSpPr/>
            <p:nvPr/>
          </p:nvGrpSpPr>
          <p:grpSpPr>
            <a:xfrm>
              <a:off x="8100547" y="-1724181"/>
              <a:ext cx="300376" cy="4529867"/>
              <a:chOff x="3792712" y="-322375"/>
              <a:chExt cx="274793" cy="4144055"/>
            </a:xfrm>
          </p:grpSpPr>
          <p:grpSp>
            <p:nvGrpSpPr>
              <p:cNvPr id="112" name="Google Shape;112;p32"/>
              <p:cNvGrpSpPr/>
              <p:nvPr/>
            </p:nvGrpSpPr>
            <p:grpSpPr>
              <a:xfrm>
                <a:off x="3792712" y="-322375"/>
                <a:ext cx="274793" cy="4144055"/>
                <a:chOff x="3792712" y="-322375"/>
                <a:chExt cx="274793" cy="4144055"/>
              </a:xfrm>
            </p:grpSpPr>
            <p:grpSp>
              <p:nvGrpSpPr>
                <p:cNvPr id="113" name="Google Shape;113;p32"/>
                <p:cNvGrpSpPr/>
                <p:nvPr/>
              </p:nvGrpSpPr>
              <p:grpSpPr>
                <a:xfrm>
                  <a:off x="3792712" y="2971595"/>
                  <a:ext cx="274793" cy="850085"/>
                  <a:chOff x="3792712" y="2879468"/>
                  <a:chExt cx="274793" cy="850085"/>
                </a:xfrm>
              </p:grpSpPr>
              <p:sp>
                <p:nvSpPr>
                  <p:cNvPr id="114" name="Google Shape;114;p32"/>
                  <p:cNvSpPr/>
                  <p:nvPr/>
                </p:nvSpPr>
                <p:spPr>
                  <a:xfrm>
                    <a:off x="3798083" y="3085793"/>
                    <a:ext cx="261578" cy="637356"/>
                  </a:xfrm>
                  <a:custGeom>
                    <a:rect b="b" l="l" r="r" t="t"/>
                    <a:pathLst>
                      <a:path extrusionOk="0" h="637356" w="261578">
                        <a:moveTo>
                          <a:pt x="126686" y="637357"/>
                        </a:moveTo>
                        <a:cubicBezTo>
                          <a:pt x="-60449" y="630435"/>
                          <a:pt x="18736" y="394850"/>
                          <a:pt x="6417" y="267723"/>
                        </a:cubicBezTo>
                        <a:cubicBezTo>
                          <a:pt x="12322" y="197048"/>
                          <a:pt x="-10665" y="53665"/>
                          <a:pt x="31817" y="8008"/>
                        </a:cubicBezTo>
                        <a:cubicBezTo>
                          <a:pt x="291595" y="-16566"/>
                          <a:pt x="262449" y="-1263"/>
                          <a:pt x="258829" y="299283"/>
                        </a:cubicBezTo>
                        <a:cubicBezTo>
                          <a:pt x="256988" y="426728"/>
                          <a:pt x="295024" y="626816"/>
                          <a:pt x="126686" y="637357"/>
                        </a:cubicBezTo>
                        <a:close/>
                      </a:path>
                    </a:pathLst>
                  </a:custGeom>
                  <a:solidFill>
                    <a:srgbClr val="CFE2F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5" name="Google Shape;115;p32"/>
                  <p:cNvSpPr/>
                  <p:nvPr/>
                </p:nvSpPr>
                <p:spPr>
                  <a:xfrm>
                    <a:off x="3849902" y="2886279"/>
                    <a:ext cx="160096" cy="197298"/>
                  </a:xfrm>
                  <a:custGeom>
                    <a:rect b="b" l="l" r="r" t="t"/>
                    <a:pathLst>
                      <a:path extrusionOk="0" h="197298" w="160096">
                        <a:moveTo>
                          <a:pt x="0" y="197298"/>
                        </a:moveTo>
                        <a:cubicBezTo>
                          <a:pt x="14795" y="163453"/>
                          <a:pt x="-19495" y="39120"/>
                          <a:pt x="29908" y="37913"/>
                        </a:cubicBezTo>
                        <a:cubicBezTo>
                          <a:pt x="41275" y="35754"/>
                          <a:pt x="33401" y="17911"/>
                          <a:pt x="43053" y="12513"/>
                        </a:cubicBezTo>
                        <a:cubicBezTo>
                          <a:pt x="64008" y="-9902"/>
                          <a:pt x="129984" y="-1393"/>
                          <a:pt x="134239" y="31563"/>
                        </a:cubicBezTo>
                        <a:cubicBezTo>
                          <a:pt x="135826" y="40517"/>
                          <a:pt x="147891" y="34484"/>
                          <a:pt x="151955" y="41406"/>
                        </a:cubicBezTo>
                        <a:cubicBezTo>
                          <a:pt x="171640" y="64583"/>
                          <a:pt x="149479" y="158246"/>
                          <a:pt x="149161" y="196663"/>
                        </a:cubicBezTo>
                        <a:cubicBezTo>
                          <a:pt x="98234" y="196155"/>
                          <a:pt x="49847" y="189170"/>
                          <a:pt x="0" y="197298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" name="Google Shape;116;p32"/>
                  <p:cNvSpPr/>
                  <p:nvPr/>
                </p:nvSpPr>
                <p:spPr>
                  <a:xfrm>
                    <a:off x="3792712" y="2879468"/>
                    <a:ext cx="274793" cy="850085"/>
                  </a:xfrm>
                  <a:custGeom>
                    <a:rect b="b" l="l" r="r" t="t"/>
                    <a:pathLst>
                      <a:path extrusionOk="0" h="850085" w="274793">
                        <a:moveTo>
                          <a:pt x="19916" y="786532"/>
                        </a:moveTo>
                        <a:cubicBezTo>
                          <a:pt x="39854" y="827489"/>
                          <a:pt x="67541" y="848572"/>
                          <a:pt x="131866" y="850032"/>
                        </a:cubicBezTo>
                        <a:cubicBezTo>
                          <a:pt x="255818" y="852953"/>
                          <a:pt x="279440" y="735732"/>
                          <a:pt x="271947" y="651213"/>
                        </a:cubicBezTo>
                        <a:cubicBezTo>
                          <a:pt x="272963" y="537612"/>
                          <a:pt x="275312" y="423947"/>
                          <a:pt x="274678" y="310345"/>
                        </a:cubicBezTo>
                        <a:cubicBezTo>
                          <a:pt x="276202" y="268245"/>
                          <a:pt x="263057" y="215095"/>
                          <a:pt x="217528" y="202395"/>
                        </a:cubicBezTo>
                        <a:cubicBezTo>
                          <a:pt x="213336" y="167343"/>
                          <a:pt x="246610" y="35073"/>
                          <a:pt x="197716" y="37295"/>
                        </a:cubicBezTo>
                        <a:cubicBezTo>
                          <a:pt x="191366" y="-10202"/>
                          <a:pt x="84495" y="-14965"/>
                          <a:pt x="87098" y="38311"/>
                        </a:cubicBezTo>
                        <a:cubicBezTo>
                          <a:pt x="75478" y="36978"/>
                          <a:pt x="60047" y="37041"/>
                          <a:pt x="58778" y="55583"/>
                        </a:cubicBezTo>
                        <a:cubicBezTo>
                          <a:pt x="55603" y="103081"/>
                          <a:pt x="55285" y="150833"/>
                          <a:pt x="49887" y="197760"/>
                        </a:cubicBezTo>
                        <a:cubicBezTo>
                          <a:pt x="-19010" y="224303"/>
                          <a:pt x="12613" y="404262"/>
                          <a:pt x="5437" y="474048"/>
                        </a:cubicBezTo>
                        <a:cubicBezTo>
                          <a:pt x="10264" y="577299"/>
                          <a:pt x="-17549" y="687980"/>
                          <a:pt x="19916" y="786532"/>
                        </a:cubicBezTo>
                        <a:close/>
                        <a:moveTo>
                          <a:pt x="102466" y="38248"/>
                        </a:moveTo>
                        <a:cubicBezTo>
                          <a:pt x="106148" y="7895"/>
                          <a:pt x="173585" y="17166"/>
                          <a:pt x="178983" y="37105"/>
                        </a:cubicBezTo>
                        <a:cubicBezTo>
                          <a:pt x="154281" y="37549"/>
                          <a:pt x="103101" y="39962"/>
                          <a:pt x="102592" y="38311"/>
                        </a:cubicBezTo>
                        <a:close/>
                        <a:moveTo>
                          <a:pt x="76177" y="56663"/>
                        </a:moveTo>
                        <a:lnTo>
                          <a:pt x="174983" y="55393"/>
                        </a:lnTo>
                        <a:cubicBezTo>
                          <a:pt x="190222" y="53361"/>
                          <a:pt x="211304" y="53298"/>
                          <a:pt x="206733" y="75459"/>
                        </a:cubicBezTo>
                        <a:lnTo>
                          <a:pt x="75287" y="111400"/>
                        </a:lnTo>
                        <a:cubicBezTo>
                          <a:pt x="75967" y="93194"/>
                          <a:pt x="76303" y="74970"/>
                          <a:pt x="76303" y="56726"/>
                        </a:cubicBezTo>
                        <a:close/>
                        <a:moveTo>
                          <a:pt x="73700" y="129879"/>
                        </a:moveTo>
                        <a:lnTo>
                          <a:pt x="205399" y="94382"/>
                        </a:lnTo>
                        <a:lnTo>
                          <a:pt x="203684" y="134069"/>
                        </a:lnTo>
                        <a:lnTo>
                          <a:pt x="71478" y="159469"/>
                        </a:lnTo>
                        <a:cubicBezTo>
                          <a:pt x="72430" y="149563"/>
                          <a:pt x="73192" y="139785"/>
                          <a:pt x="73827" y="129942"/>
                        </a:cubicBezTo>
                        <a:close/>
                        <a:moveTo>
                          <a:pt x="69191" y="177885"/>
                        </a:moveTo>
                        <a:lnTo>
                          <a:pt x="202541" y="152104"/>
                        </a:lnTo>
                        <a:cubicBezTo>
                          <a:pt x="201906" y="166391"/>
                          <a:pt x="201335" y="180615"/>
                          <a:pt x="200700" y="194839"/>
                        </a:cubicBezTo>
                        <a:lnTo>
                          <a:pt x="67350" y="193379"/>
                        </a:lnTo>
                        <a:cubicBezTo>
                          <a:pt x="68239" y="188298"/>
                          <a:pt x="68937" y="183282"/>
                          <a:pt x="69318" y="177948"/>
                        </a:cubicBezTo>
                        <a:close/>
                        <a:moveTo>
                          <a:pt x="19217" y="648102"/>
                        </a:moveTo>
                        <a:cubicBezTo>
                          <a:pt x="23154" y="519832"/>
                          <a:pt x="21947" y="391117"/>
                          <a:pt x="28171" y="263101"/>
                        </a:cubicBezTo>
                        <a:cubicBezTo>
                          <a:pt x="34965" y="198204"/>
                          <a:pt x="74589" y="211222"/>
                          <a:pt x="121960" y="210968"/>
                        </a:cubicBezTo>
                        <a:cubicBezTo>
                          <a:pt x="123103" y="217851"/>
                          <a:pt x="123674" y="224817"/>
                          <a:pt x="123674" y="231796"/>
                        </a:cubicBezTo>
                        <a:cubicBezTo>
                          <a:pt x="72874" y="256370"/>
                          <a:pt x="60174" y="344889"/>
                          <a:pt x="124246" y="360891"/>
                        </a:cubicBezTo>
                        <a:lnTo>
                          <a:pt x="124627" y="429281"/>
                        </a:lnTo>
                        <a:cubicBezTo>
                          <a:pt x="46966" y="432710"/>
                          <a:pt x="45951" y="548915"/>
                          <a:pt x="125135" y="549486"/>
                        </a:cubicBezTo>
                        <a:lnTo>
                          <a:pt x="125516" y="627083"/>
                        </a:lnTo>
                        <a:cubicBezTo>
                          <a:pt x="40" y="680677"/>
                          <a:pt x="157647" y="791422"/>
                          <a:pt x="143550" y="638069"/>
                        </a:cubicBezTo>
                        <a:cubicBezTo>
                          <a:pt x="209971" y="620416"/>
                          <a:pt x="220385" y="540533"/>
                          <a:pt x="142661" y="533675"/>
                        </a:cubicBezTo>
                        <a:lnTo>
                          <a:pt x="142280" y="444204"/>
                        </a:lnTo>
                        <a:cubicBezTo>
                          <a:pt x="216321" y="434298"/>
                          <a:pt x="216130" y="356764"/>
                          <a:pt x="141772" y="346604"/>
                        </a:cubicBezTo>
                        <a:cubicBezTo>
                          <a:pt x="141772" y="311425"/>
                          <a:pt x="141772" y="215413"/>
                          <a:pt x="140566" y="212429"/>
                        </a:cubicBezTo>
                        <a:cubicBezTo>
                          <a:pt x="140566" y="212429"/>
                          <a:pt x="194096" y="213762"/>
                          <a:pt x="198541" y="213381"/>
                        </a:cubicBezTo>
                        <a:cubicBezTo>
                          <a:pt x="218543" y="211666"/>
                          <a:pt x="234291" y="230589"/>
                          <a:pt x="243943" y="246845"/>
                        </a:cubicBezTo>
                        <a:cubicBezTo>
                          <a:pt x="271376" y="315997"/>
                          <a:pt x="250865" y="395880"/>
                          <a:pt x="255754" y="469095"/>
                        </a:cubicBezTo>
                        <a:cubicBezTo>
                          <a:pt x="240832" y="580093"/>
                          <a:pt x="308015" y="834538"/>
                          <a:pt x="136819" y="834855"/>
                        </a:cubicBezTo>
                        <a:cubicBezTo>
                          <a:pt x="35727" y="844063"/>
                          <a:pt x="10073" y="729382"/>
                          <a:pt x="19344" y="648166"/>
                        </a:cubicBezTo>
                        <a:close/>
                        <a:moveTo>
                          <a:pt x="125008" y="678137"/>
                        </a:moveTo>
                        <a:cubicBezTo>
                          <a:pt x="115928" y="731541"/>
                          <a:pt x="62968" y="668041"/>
                          <a:pt x="125643" y="645435"/>
                        </a:cubicBezTo>
                        <a:cubicBezTo>
                          <a:pt x="126272" y="656357"/>
                          <a:pt x="126100" y="667304"/>
                          <a:pt x="125135" y="678201"/>
                        </a:cubicBezTo>
                        <a:close/>
                        <a:moveTo>
                          <a:pt x="125008" y="531198"/>
                        </a:moveTo>
                        <a:cubicBezTo>
                          <a:pt x="69953" y="529293"/>
                          <a:pt x="68620" y="448966"/>
                          <a:pt x="124627" y="447315"/>
                        </a:cubicBezTo>
                        <a:close/>
                        <a:moveTo>
                          <a:pt x="124119" y="340698"/>
                        </a:moveTo>
                        <a:cubicBezTo>
                          <a:pt x="85193" y="326284"/>
                          <a:pt x="93004" y="270848"/>
                          <a:pt x="123674" y="251798"/>
                        </a:cubicBezTo>
                        <a:cubicBezTo>
                          <a:pt x="123973" y="281643"/>
                          <a:pt x="124183" y="311380"/>
                          <a:pt x="124309" y="341016"/>
                        </a:cubicBezTo>
                        <a:close/>
                        <a:moveTo>
                          <a:pt x="141835" y="365591"/>
                        </a:moveTo>
                        <a:cubicBezTo>
                          <a:pt x="190730" y="374798"/>
                          <a:pt x="194159" y="419057"/>
                          <a:pt x="141835" y="426106"/>
                        </a:cubicBezTo>
                        <a:close/>
                        <a:moveTo>
                          <a:pt x="142724" y="551899"/>
                        </a:moveTo>
                        <a:cubicBezTo>
                          <a:pt x="195493" y="559138"/>
                          <a:pt x="188127" y="605684"/>
                          <a:pt x="143296" y="619781"/>
                        </a:cubicBezTo>
                        <a:cubicBezTo>
                          <a:pt x="143042" y="601429"/>
                          <a:pt x="142978" y="571204"/>
                          <a:pt x="142915" y="5522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17" name="Google Shape;117;p32"/>
                <p:cNvSpPr/>
                <p:nvPr/>
              </p:nvSpPr>
              <p:spPr>
                <a:xfrm>
                  <a:off x="3923169" y="-322375"/>
                  <a:ext cx="17700" cy="33003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8" name="Google Shape;118;p32"/>
              <p:cNvSpPr/>
              <p:nvPr/>
            </p:nvSpPr>
            <p:spPr>
              <a:xfrm>
                <a:off x="3834925" y="3637375"/>
                <a:ext cx="76100" cy="135925"/>
              </a:xfrm>
              <a:custGeom>
                <a:rect b="b" l="l" r="r" t="t"/>
                <a:pathLst>
                  <a:path extrusionOk="0" h="5437" w="3044">
                    <a:moveTo>
                      <a:pt x="0" y="0"/>
                    </a:moveTo>
                    <a:cubicBezTo>
                      <a:pt x="372" y="2043"/>
                      <a:pt x="1116" y="4666"/>
                      <a:pt x="3044" y="5437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32"/>
              <p:cNvSpPr/>
              <p:nvPr/>
            </p:nvSpPr>
            <p:spPr>
              <a:xfrm>
                <a:off x="3834925" y="3552200"/>
                <a:ext cx="1825" cy="21750"/>
              </a:xfrm>
              <a:custGeom>
                <a:rect b="b" l="l" r="r" t="t"/>
                <a:pathLst>
                  <a:path extrusionOk="0" h="870" w="73">
                    <a:moveTo>
                      <a:pt x="0" y="0"/>
                    </a:moveTo>
                    <a:cubicBezTo>
                      <a:pt x="37" y="435"/>
                      <a:pt x="37" y="435"/>
                      <a:pt x="73" y="87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0" name="Google Shape;120;p32"/>
          <p:cNvGrpSpPr/>
          <p:nvPr/>
        </p:nvGrpSpPr>
        <p:grpSpPr>
          <a:xfrm>
            <a:off x="9413868" y="9"/>
            <a:ext cx="1395600" cy="5532144"/>
            <a:chOff x="1192601" y="-1724180"/>
            <a:chExt cx="1046700" cy="4149108"/>
          </a:xfrm>
        </p:grpSpPr>
        <p:grpSp>
          <p:nvGrpSpPr>
            <p:cNvPr id="121" name="Google Shape;121;p32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122" name="Google Shape;122;p3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3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" name="Google Shape;124;p32"/>
            <p:cNvGrpSpPr/>
            <p:nvPr/>
          </p:nvGrpSpPr>
          <p:grpSpPr>
            <a:xfrm>
              <a:off x="1417979" y="-1724180"/>
              <a:ext cx="580390" cy="3855366"/>
              <a:chOff x="522260" y="372820"/>
              <a:chExt cx="530958" cy="3527002"/>
            </a:xfrm>
          </p:grpSpPr>
          <p:grpSp>
            <p:nvGrpSpPr>
              <p:cNvPr id="125" name="Google Shape;125;p32"/>
              <p:cNvGrpSpPr/>
              <p:nvPr/>
            </p:nvGrpSpPr>
            <p:grpSpPr>
              <a:xfrm>
                <a:off x="522260" y="372820"/>
                <a:ext cx="530958" cy="3527002"/>
                <a:chOff x="522260" y="372820"/>
                <a:chExt cx="530958" cy="3527002"/>
              </a:xfrm>
            </p:grpSpPr>
            <p:grpSp>
              <p:nvGrpSpPr>
                <p:cNvPr id="126" name="Google Shape;126;p32"/>
                <p:cNvGrpSpPr/>
                <p:nvPr/>
              </p:nvGrpSpPr>
              <p:grpSpPr>
                <a:xfrm>
                  <a:off x="522260" y="2971595"/>
                  <a:ext cx="530958" cy="928227"/>
                  <a:chOff x="522260" y="2971595"/>
                  <a:chExt cx="530958" cy="928227"/>
                </a:xfrm>
              </p:grpSpPr>
              <p:sp>
                <p:nvSpPr>
                  <p:cNvPr id="127" name="Google Shape;127;p32"/>
                  <p:cNvSpPr/>
                  <p:nvPr/>
                </p:nvSpPr>
                <p:spPr>
                  <a:xfrm>
                    <a:off x="531045" y="3193814"/>
                    <a:ext cx="510950" cy="500199"/>
                  </a:xfrm>
                  <a:custGeom>
                    <a:rect b="b" l="l" r="r" t="t"/>
                    <a:pathLst>
                      <a:path extrusionOk="0" h="500199" w="510950">
                        <a:moveTo>
                          <a:pt x="230344" y="500189"/>
                        </a:moveTo>
                        <a:cubicBezTo>
                          <a:pt x="153916" y="500507"/>
                          <a:pt x="77640" y="493446"/>
                          <a:pt x="2570" y="479108"/>
                        </a:cubicBezTo>
                        <a:cubicBezTo>
                          <a:pt x="-4606" y="452501"/>
                          <a:pt x="4348" y="418084"/>
                          <a:pt x="15841" y="404622"/>
                        </a:cubicBezTo>
                        <a:cubicBezTo>
                          <a:pt x="93" y="296672"/>
                          <a:pt x="174591" y="153479"/>
                          <a:pt x="126458" y="68770"/>
                        </a:cubicBezTo>
                        <a:cubicBezTo>
                          <a:pt x="128236" y="16510"/>
                          <a:pt x="219295" y="6350"/>
                          <a:pt x="261142" y="0"/>
                        </a:cubicBezTo>
                        <a:cubicBezTo>
                          <a:pt x="310926" y="4953"/>
                          <a:pt x="383443" y="12002"/>
                          <a:pt x="388777" y="70612"/>
                        </a:cubicBezTo>
                        <a:cubicBezTo>
                          <a:pt x="365980" y="191262"/>
                          <a:pt x="524603" y="342392"/>
                          <a:pt x="509998" y="472630"/>
                        </a:cubicBezTo>
                        <a:cubicBezTo>
                          <a:pt x="417936" y="491147"/>
                          <a:pt x="324248" y="500380"/>
                          <a:pt x="230344" y="500189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" name="Google Shape;128;p32"/>
                  <p:cNvSpPr/>
                  <p:nvPr/>
                </p:nvSpPr>
                <p:spPr>
                  <a:xfrm>
                    <a:off x="551585" y="3672350"/>
                    <a:ext cx="488949" cy="214629"/>
                  </a:xfrm>
                  <a:custGeom>
                    <a:rect b="b" l="l" r="r" t="t"/>
                    <a:pathLst>
                      <a:path extrusionOk="0" h="214629" w="488949">
                        <a:moveTo>
                          <a:pt x="243395" y="214630"/>
                        </a:moveTo>
                        <a:cubicBezTo>
                          <a:pt x="147256" y="214630"/>
                          <a:pt x="26352" y="160401"/>
                          <a:pt x="0" y="8001"/>
                        </a:cubicBezTo>
                        <a:cubicBezTo>
                          <a:pt x="165925" y="39751"/>
                          <a:pt x="327279" y="29528"/>
                          <a:pt x="488950" y="0"/>
                        </a:cubicBezTo>
                        <a:cubicBezTo>
                          <a:pt x="471043" y="147384"/>
                          <a:pt x="350266" y="214630"/>
                          <a:pt x="243395" y="214630"/>
                        </a:cubicBezTo>
                        <a:close/>
                      </a:path>
                    </a:pathLst>
                  </a:custGeom>
                  <a:solidFill>
                    <a:srgbClr val="C8F3F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" name="Google Shape;129;p32"/>
                  <p:cNvSpPr/>
                  <p:nvPr/>
                </p:nvSpPr>
                <p:spPr>
                  <a:xfrm>
                    <a:off x="685838" y="2977833"/>
                    <a:ext cx="219884" cy="234649"/>
                  </a:xfrm>
                  <a:custGeom>
                    <a:rect b="b" l="l" r="r" t="t"/>
                    <a:pathLst>
                      <a:path extrusionOk="0" h="234649" w="219884">
                        <a:moveTo>
                          <a:pt x="2590" y="234649"/>
                        </a:moveTo>
                        <a:cubicBezTo>
                          <a:pt x="7987" y="210011"/>
                          <a:pt x="-12142" y="33672"/>
                          <a:pt x="12877" y="45419"/>
                        </a:cubicBezTo>
                        <a:cubicBezTo>
                          <a:pt x="33197" y="50182"/>
                          <a:pt x="23545" y="24210"/>
                          <a:pt x="35038" y="16590"/>
                        </a:cubicBezTo>
                        <a:cubicBezTo>
                          <a:pt x="50913" y="906"/>
                          <a:pt x="85394" y="1604"/>
                          <a:pt x="109714" y="1922"/>
                        </a:cubicBezTo>
                        <a:cubicBezTo>
                          <a:pt x="145528" y="-936"/>
                          <a:pt x="189026" y="-6841"/>
                          <a:pt x="188835" y="38879"/>
                        </a:cubicBezTo>
                        <a:cubicBezTo>
                          <a:pt x="250875" y="39895"/>
                          <a:pt x="199503" y="186770"/>
                          <a:pt x="206869" y="233824"/>
                        </a:cubicBezTo>
                        <a:cubicBezTo>
                          <a:pt x="139369" y="212361"/>
                          <a:pt x="71932" y="215091"/>
                          <a:pt x="2590" y="23464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" name="Google Shape;130;p32"/>
                  <p:cNvSpPr/>
                  <p:nvPr/>
                </p:nvSpPr>
                <p:spPr>
                  <a:xfrm>
                    <a:off x="522260" y="2971595"/>
                    <a:ext cx="530958" cy="928227"/>
                  </a:xfrm>
                  <a:custGeom>
                    <a:rect b="b" l="l" r="r" t="t"/>
                    <a:pathLst>
                      <a:path extrusionOk="0" h="928227" w="530958">
                        <a:moveTo>
                          <a:pt x="516306" y="619347"/>
                        </a:moveTo>
                        <a:cubicBezTo>
                          <a:pt x="501638" y="504285"/>
                          <a:pt x="397942" y="417798"/>
                          <a:pt x="399530" y="298926"/>
                        </a:cubicBezTo>
                        <a:cubicBezTo>
                          <a:pt x="413182" y="300514"/>
                          <a:pt x="390830" y="254159"/>
                          <a:pt x="381178" y="244380"/>
                        </a:cubicBezTo>
                        <a:cubicBezTo>
                          <a:pt x="383210" y="187992"/>
                          <a:pt x="385369" y="132175"/>
                          <a:pt x="387528" y="75787"/>
                        </a:cubicBezTo>
                        <a:cubicBezTo>
                          <a:pt x="392481" y="54070"/>
                          <a:pt x="381559" y="34449"/>
                          <a:pt x="356731" y="40227"/>
                        </a:cubicBezTo>
                        <a:cubicBezTo>
                          <a:pt x="358255" y="-10573"/>
                          <a:pt x="307645" y="730"/>
                          <a:pt x="273609" y="1810"/>
                        </a:cubicBezTo>
                        <a:cubicBezTo>
                          <a:pt x="240780" y="1429"/>
                          <a:pt x="184074" y="-222"/>
                          <a:pt x="184328" y="45244"/>
                        </a:cubicBezTo>
                        <a:cubicBezTo>
                          <a:pt x="174803" y="45815"/>
                          <a:pt x="158928" y="42640"/>
                          <a:pt x="158928" y="56547"/>
                        </a:cubicBezTo>
                        <a:cubicBezTo>
                          <a:pt x="158928" y="118777"/>
                          <a:pt x="158039" y="180435"/>
                          <a:pt x="158357" y="242475"/>
                        </a:cubicBezTo>
                        <a:cubicBezTo>
                          <a:pt x="144260" y="248825"/>
                          <a:pt x="112383" y="292767"/>
                          <a:pt x="140577" y="307753"/>
                        </a:cubicBezTo>
                        <a:cubicBezTo>
                          <a:pt x="150102" y="385159"/>
                          <a:pt x="15736" y="506508"/>
                          <a:pt x="18784" y="626967"/>
                        </a:cubicBezTo>
                        <a:cubicBezTo>
                          <a:pt x="-3124" y="640493"/>
                          <a:pt x="-8013" y="706215"/>
                          <a:pt x="15672" y="712756"/>
                        </a:cubicBezTo>
                        <a:cubicBezTo>
                          <a:pt x="65075" y="1013238"/>
                          <a:pt x="505638" y="992854"/>
                          <a:pt x="526720" y="692753"/>
                        </a:cubicBezTo>
                        <a:cubicBezTo>
                          <a:pt x="534785" y="671862"/>
                          <a:pt x="531356" y="631984"/>
                          <a:pt x="516306" y="619347"/>
                        </a:cubicBezTo>
                        <a:close/>
                        <a:moveTo>
                          <a:pt x="498399" y="620300"/>
                        </a:moveTo>
                        <a:cubicBezTo>
                          <a:pt x="475749" y="621824"/>
                          <a:pt x="453079" y="623176"/>
                          <a:pt x="430391" y="624364"/>
                        </a:cubicBezTo>
                        <a:cubicBezTo>
                          <a:pt x="405708" y="518319"/>
                          <a:pt x="384842" y="411531"/>
                          <a:pt x="367780" y="304006"/>
                        </a:cubicBezTo>
                        <a:cubicBezTo>
                          <a:pt x="372606" y="303308"/>
                          <a:pt x="377432" y="302673"/>
                          <a:pt x="382194" y="301911"/>
                        </a:cubicBezTo>
                        <a:cubicBezTo>
                          <a:pt x="378511" y="420973"/>
                          <a:pt x="481889" y="506762"/>
                          <a:pt x="498399" y="620300"/>
                        </a:cubicBezTo>
                        <a:close/>
                        <a:moveTo>
                          <a:pt x="278689" y="312579"/>
                        </a:moveTo>
                        <a:cubicBezTo>
                          <a:pt x="287389" y="312198"/>
                          <a:pt x="296025" y="311690"/>
                          <a:pt x="304661" y="311118"/>
                        </a:cubicBezTo>
                        <a:cubicBezTo>
                          <a:pt x="318040" y="416738"/>
                          <a:pt x="331477" y="522383"/>
                          <a:pt x="344983" y="628047"/>
                        </a:cubicBezTo>
                        <a:cubicBezTo>
                          <a:pt x="322568" y="628809"/>
                          <a:pt x="300216" y="629507"/>
                          <a:pt x="277800" y="629952"/>
                        </a:cubicBezTo>
                        <a:cubicBezTo>
                          <a:pt x="271844" y="524237"/>
                          <a:pt x="272136" y="418262"/>
                          <a:pt x="278689" y="312579"/>
                        </a:cubicBezTo>
                        <a:close/>
                        <a:moveTo>
                          <a:pt x="322504" y="309531"/>
                        </a:moveTo>
                        <a:cubicBezTo>
                          <a:pt x="331775" y="308642"/>
                          <a:pt x="341046" y="307626"/>
                          <a:pt x="350317" y="306483"/>
                        </a:cubicBezTo>
                        <a:cubicBezTo>
                          <a:pt x="367253" y="413417"/>
                          <a:pt x="387928" y="519633"/>
                          <a:pt x="412357" y="625126"/>
                        </a:cubicBezTo>
                        <a:cubicBezTo>
                          <a:pt x="395910" y="625951"/>
                          <a:pt x="379400" y="626713"/>
                          <a:pt x="362954" y="627348"/>
                        </a:cubicBezTo>
                        <a:cubicBezTo>
                          <a:pt x="349111" y="521430"/>
                          <a:pt x="335541" y="415493"/>
                          <a:pt x="322250" y="309531"/>
                        </a:cubicBezTo>
                        <a:close/>
                        <a:moveTo>
                          <a:pt x="365684" y="58452"/>
                        </a:moveTo>
                        <a:cubicBezTo>
                          <a:pt x="375273" y="59277"/>
                          <a:pt x="368542" y="74581"/>
                          <a:pt x="369939" y="81248"/>
                        </a:cubicBezTo>
                        <a:lnTo>
                          <a:pt x="175946" y="137382"/>
                        </a:lnTo>
                        <a:cubicBezTo>
                          <a:pt x="175946" y="127984"/>
                          <a:pt x="175946" y="118332"/>
                          <a:pt x="175946" y="109125"/>
                        </a:cubicBezTo>
                        <a:cubicBezTo>
                          <a:pt x="212713" y="94837"/>
                          <a:pt x="258496" y="85947"/>
                          <a:pt x="287643" y="60547"/>
                        </a:cubicBezTo>
                        <a:cubicBezTo>
                          <a:pt x="313360" y="60611"/>
                          <a:pt x="339649" y="57309"/>
                          <a:pt x="365430" y="58452"/>
                        </a:cubicBezTo>
                        <a:close/>
                        <a:moveTo>
                          <a:pt x="175438" y="205454"/>
                        </a:moveTo>
                        <a:lnTo>
                          <a:pt x="366827" y="159671"/>
                        </a:lnTo>
                        <a:lnTo>
                          <a:pt x="364224" y="230791"/>
                        </a:lnTo>
                        <a:cubicBezTo>
                          <a:pt x="308090" y="199041"/>
                          <a:pt x="233033" y="208248"/>
                          <a:pt x="175311" y="231616"/>
                        </a:cubicBezTo>
                        <a:close/>
                        <a:moveTo>
                          <a:pt x="175438" y="187230"/>
                        </a:moveTo>
                        <a:cubicBezTo>
                          <a:pt x="175438" y="176688"/>
                          <a:pt x="175438" y="166084"/>
                          <a:pt x="175438" y="155480"/>
                        </a:cubicBezTo>
                        <a:lnTo>
                          <a:pt x="368796" y="99536"/>
                        </a:lnTo>
                        <a:lnTo>
                          <a:pt x="367272" y="141256"/>
                        </a:lnTo>
                        <a:close/>
                        <a:moveTo>
                          <a:pt x="229032" y="21622"/>
                        </a:moveTo>
                        <a:cubicBezTo>
                          <a:pt x="256401" y="25305"/>
                          <a:pt x="342570" y="-222"/>
                          <a:pt x="338760" y="40672"/>
                        </a:cubicBezTo>
                        <a:lnTo>
                          <a:pt x="201600" y="44418"/>
                        </a:lnTo>
                        <a:cubicBezTo>
                          <a:pt x="197155" y="28861"/>
                          <a:pt x="217793" y="22765"/>
                          <a:pt x="229096" y="21749"/>
                        </a:cubicBezTo>
                        <a:close/>
                        <a:moveTo>
                          <a:pt x="263830" y="59150"/>
                        </a:moveTo>
                        <a:cubicBezTo>
                          <a:pt x="235046" y="71260"/>
                          <a:pt x="205645" y="81858"/>
                          <a:pt x="175756" y="90900"/>
                        </a:cubicBezTo>
                        <a:lnTo>
                          <a:pt x="175756" y="63722"/>
                        </a:lnTo>
                        <a:cubicBezTo>
                          <a:pt x="201664" y="62897"/>
                          <a:pt x="238113" y="59976"/>
                          <a:pt x="263894" y="59404"/>
                        </a:cubicBezTo>
                        <a:close/>
                        <a:moveTo>
                          <a:pt x="260973" y="230600"/>
                        </a:moveTo>
                        <a:cubicBezTo>
                          <a:pt x="306439" y="226028"/>
                          <a:pt x="366891" y="233838"/>
                          <a:pt x="384036" y="283432"/>
                        </a:cubicBezTo>
                        <a:cubicBezTo>
                          <a:pt x="303873" y="296939"/>
                          <a:pt x="222193" y="298945"/>
                          <a:pt x="141466" y="289401"/>
                        </a:cubicBezTo>
                        <a:cubicBezTo>
                          <a:pt x="157404" y="243554"/>
                          <a:pt x="218110" y="233521"/>
                          <a:pt x="261036" y="230854"/>
                        </a:cubicBezTo>
                        <a:close/>
                        <a:moveTo>
                          <a:pt x="259639" y="630269"/>
                        </a:moveTo>
                        <a:cubicBezTo>
                          <a:pt x="238005" y="630606"/>
                          <a:pt x="216313" y="630796"/>
                          <a:pt x="194552" y="630841"/>
                        </a:cubicBezTo>
                        <a:cubicBezTo>
                          <a:pt x="210300" y="525005"/>
                          <a:pt x="226003" y="419176"/>
                          <a:pt x="241669" y="313341"/>
                        </a:cubicBezTo>
                        <a:cubicBezTo>
                          <a:pt x="248019" y="313341"/>
                          <a:pt x="254369" y="313341"/>
                          <a:pt x="260719" y="313341"/>
                        </a:cubicBezTo>
                        <a:cubicBezTo>
                          <a:pt x="254172" y="418871"/>
                          <a:pt x="253810" y="524694"/>
                          <a:pt x="259639" y="630269"/>
                        </a:cubicBezTo>
                        <a:close/>
                        <a:moveTo>
                          <a:pt x="177089" y="630904"/>
                        </a:moveTo>
                        <a:cubicBezTo>
                          <a:pt x="155309" y="630904"/>
                          <a:pt x="133528" y="630904"/>
                          <a:pt x="111748" y="630333"/>
                        </a:cubicBezTo>
                        <a:cubicBezTo>
                          <a:pt x="143498" y="524478"/>
                          <a:pt x="175248" y="418751"/>
                          <a:pt x="206490" y="312833"/>
                        </a:cubicBezTo>
                        <a:lnTo>
                          <a:pt x="224206" y="313277"/>
                        </a:lnTo>
                        <a:cubicBezTo>
                          <a:pt x="208630" y="419195"/>
                          <a:pt x="192920" y="525069"/>
                          <a:pt x="177089" y="630904"/>
                        </a:cubicBezTo>
                        <a:close/>
                        <a:moveTo>
                          <a:pt x="76759" y="501047"/>
                        </a:moveTo>
                        <a:cubicBezTo>
                          <a:pt x="112129" y="441801"/>
                          <a:pt x="157849" y="381857"/>
                          <a:pt x="157468" y="309721"/>
                        </a:cubicBezTo>
                        <a:cubicBezTo>
                          <a:pt x="168009" y="310737"/>
                          <a:pt x="178550" y="311499"/>
                          <a:pt x="189218" y="312071"/>
                        </a:cubicBezTo>
                        <a:cubicBezTo>
                          <a:pt x="157550" y="417906"/>
                          <a:pt x="125908" y="523887"/>
                          <a:pt x="94285" y="630015"/>
                        </a:cubicBezTo>
                        <a:cubicBezTo>
                          <a:pt x="74854" y="629571"/>
                          <a:pt x="55423" y="629126"/>
                          <a:pt x="35992" y="628491"/>
                        </a:cubicBezTo>
                        <a:cubicBezTo>
                          <a:pt x="33960" y="582454"/>
                          <a:pt x="54026" y="539591"/>
                          <a:pt x="76886" y="500920"/>
                        </a:cubicBezTo>
                        <a:close/>
                        <a:moveTo>
                          <a:pt x="356858" y="897604"/>
                        </a:moveTo>
                        <a:cubicBezTo>
                          <a:pt x="221222" y="951325"/>
                          <a:pt x="58725" y="859504"/>
                          <a:pt x="34024" y="716248"/>
                        </a:cubicBezTo>
                        <a:cubicBezTo>
                          <a:pt x="191294" y="742912"/>
                          <a:pt x="352178" y="739813"/>
                          <a:pt x="508305" y="707104"/>
                        </a:cubicBezTo>
                        <a:lnTo>
                          <a:pt x="509194" y="707549"/>
                        </a:lnTo>
                        <a:cubicBezTo>
                          <a:pt x="496145" y="793623"/>
                          <a:pt x="438030" y="866134"/>
                          <a:pt x="356858" y="897604"/>
                        </a:cubicBezTo>
                        <a:close/>
                        <a:moveTo>
                          <a:pt x="512560" y="681704"/>
                        </a:moveTo>
                        <a:cubicBezTo>
                          <a:pt x="511855" y="684092"/>
                          <a:pt x="510985" y="686422"/>
                          <a:pt x="509956" y="688689"/>
                        </a:cubicBezTo>
                        <a:cubicBezTo>
                          <a:pt x="348952" y="722706"/>
                          <a:pt x="182842" y="724865"/>
                          <a:pt x="21006" y="695039"/>
                        </a:cubicBezTo>
                        <a:cubicBezTo>
                          <a:pt x="14332" y="679355"/>
                          <a:pt x="14961" y="661511"/>
                          <a:pt x="22721" y="646335"/>
                        </a:cubicBezTo>
                        <a:cubicBezTo>
                          <a:pt x="183897" y="651967"/>
                          <a:pt x="345263" y="649148"/>
                          <a:pt x="506146" y="637889"/>
                        </a:cubicBezTo>
                        <a:cubicBezTo>
                          <a:pt x="514351" y="650945"/>
                          <a:pt x="516681" y="666845"/>
                          <a:pt x="512560" y="681704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1" name="Google Shape;131;p32"/>
                <p:cNvSpPr/>
                <p:nvPr/>
              </p:nvSpPr>
              <p:spPr>
                <a:xfrm>
                  <a:off x="786939" y="372820"/>
                  <a:ext cx="17700" cy="26052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2" name="Google Shape;132;p32"/>
              <p:cNvSpPr/>
              <p:nvPr/>
            </p:nvSpPr>
            <p:spPr>
              <a:xfrm>
                <a:off x="636125" y="3766050"/>
                <a:ext cx="121425" cy="74300"/>
              </a:xfrm>
              <a:custGeom>
                <a:rect b="b" l="l" r="r" t="t"/>
                <a:pathLst>
                  <a:path extrusionOk="0" h="2972" w="4857">
                    <a:moveTo>
                      <a:pt x="0" y="0"/>
                    </a:moveTo>
                    <a:cubicBezTo>
                      <a:pt x="1186" y="1482"/>
                      <a:pt x="3080" y="2306"/>
                      <a:pt x="4857" y="2972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3" name="Google Shape;133;p32"/>
          <p:cNvGrpSpPr/>
          <p:nvPr/>
        </p:nvGrpSpPr>
        <p:grpSpPr>
          <a:xfrm>
            <a:off x="8014579" y="2"/>
            <a:ext cx="1395600" cy="3724503"/>
            <a:chOff x="6010934" y="1"/>
            <a:chExt cx="1046700" cy="2793377"/>
          </a:xfrm>
        </p:grpSpPr>
        <p:grpSp>
          <p:nvGrpSpPr>
            <p:cNvPr id="134" name="Google Shape;134;p32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135" name="Google Shape;135;p3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3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2941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Calibri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" name="Google Shape;137;p32"/>
            <p:cNvGrpSpPr/>
            <p:nvPr/>
          </p:nvGrpSpPr>
          <p:grpSpPr>
            <a:xfrm>
              <a:off x="6308747" y="1"/>
              <a:ext cx="441786" cy="2571886"/>
              <a:chOff x="1121941" y="1609666"/>
              <a:chExt cx="404159" cy="2352837"/>
            </a:xfrm>
          </p:grpSpPr>
          <p:grpSp>
            <p:nvGrpSpPr>
              <p:cNvPr id="138" name="Google Shape;138;p32"/>
              <p:cNvGrpSpPr/>
              <p:nvPr/>
            </p:nvGrpSpPr>
            <p:grpSpPr>
              <a:xfrm>
                <a:off x="1121941" y="1609666"/>
                <a:ext cx="404159" cy="2352837"/>
                <a:chOff x="1121941" y="1609666"/>
                <a:chExt cx="404159" cy="2352837"/>
              </a:xfrm>
            </p:grpSpPr>
            <p:grpSp>
              <p:nvGrpSpPr>
                <p:cNvPr id="139" name="Google Shape;139;p32"/>
                <p:cNvGrpSpPr/>
                <p:nvPr/>
              </p:nvGrpSpPr>
              <p:grpSpPr>
                <a:xfrm>
                  <a:off x="1121941" y="2971595"/>
                  <a:ext cx="404159" cy="990908"/>
                  <a:chOff x="1121941" y="2969319"/>
                  <a:chExt cx="404159" cy="990908"/>
                </a:xfrm>
              </p:grpSpPr>
              <p:sp>
                <p:nvSpPr>
                  <p:cNvPr id="140" name="Google Shape;140;p32"/>
                  <p:cNvSpPr/>
                  <p:nvPr/>
                </p:nvSpPr>
                <p:spPr>
                  <a:xfrm>
                    <a:off x="1210876" y="2975878"/>
                    <a:ext cx="215728" cy="222824"/>
                  </a:xfrm>
                  <a:custGeom>
                    <a:rect b="b" l="l" r="r" t="t"/>
                    <a:pathLst>
                      <a:path extrusionOk="0" h="222824" w="215728">
                        <a:moveTo>
                          <a:pt x="14190" y="222824"/>
                        </a:moveTo>
                        <a:cubicBezTo>
                          <a:pt x="13301" y="174692"/>
                          <a:pt x="-21687" y="79251"/>
                          <a:pt x="21620" y="60582"/>
                        </a:cubicBezTo>
                        <a:cubicBezTo>
                          <a:pt x="36987" y="27244"/>
                          <a:pt x="55021" y="2797"/>
                          <a:pt x="105440" y="321"/>
                        </a:cubicBezTo>
                        <a:cubicBezTo>
                          <a:pt x="154017" y="-2156"/>
                          <a:pt x="177385" y="9655"/>
                          <a:pt x="182021" y="37976"/>
                        </a:cubicBezTo>
                        <a:cubicBezTo>
                          <a:pt x="233265" y="47692"/>
                          <a:pt x="210405" y="171326"/>
                          <a:pt x="211993" y="215776"/>
                        </a:cubicBezTo>
                        <a:cubicBezTo>
                          <a:pt x="143159" y="198060"/>
                          <a:pt x="79024" y="196790"/>
                          <a:pt x="14190" y="22282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" name="Google Shape;141;p32"/>
                  <p:cNvSpPr/>
                  <p:nvPr/>
                </p:nvSpPr>
                <p:spPr>
                  <a:xfrm>
                    <a:off x="1160257" y="3179981"/>
                    <a:ext cx="324636" cy="229478"/>
                  </a:xfrm>
                  <a:custGeom>
                    <a:rect b="b" l="l" r="r" t="t"/>
                    <a:pathLst>
                      <a:path extrusionOk="0" h="229478" w="324636">
                        <a:moveTo>
                          <a:pt x="1626" y="229478"/>
                        </a:moveTo>
                        <a:cubicBezTo>
                          <a:pt x="-8216" y="108447"/>
                          <a:pt x="24042" y="-8456"/>
                          <a:pt x="169393" y="878"/>
                        </a:cubicBezTo>
                        <a:cubicBezTo>
                          <a:pt x="307379" y="-10678"/>
                          <a:pt x="337541" y="93334"/>
                          <a:pt x="320206" y="222176"/>
                        </a:cubicBezTo>
                        <a:cubicBezTo>
                          <a:pt x="210923" y="232019"/>
                          <a:pt x="109767" y="228018"/>
                          <a:pt x="1626" y="229478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" name="Google Shape;142;p32"/>
                  <p:cNvSpPr/>
                  <p:nvPr/>
                </p:nvSpPr>
                <p:spPr>
                  <a:xfrm>
                    <a:off x="1128931" y="3411844"/>
                    <a:ext cx="389306" cy="540604"/>
                  </a:xfrm>
                  <a:custGeom>
                    <a:rect b="b" l="l" r="r" t="t"/>
                    <a:pathLst>
                      <a:path extrusionOk="0" h="540604" w="389306">
                        <a:moveTo>
                          <a:pt x="192718" y="540604"/>
                        </a:moveTo>
                        <a:cubicBezTo>
                          <a:pt x="42795" y="527142"/>
                          <a:pt x="232596" y="425161"/>
                          <a:pt x="116836" y="455260"/>
                        </a:cubicBezTo>
                        <a:cubicBezTo>
                          <a:pt x="83054" y="460150"/>
                          <a:pt x="19744" y="479835"/>
                          <a:pt x="7679" y="435512"/>
                        </a:cubicBezTo>
                        <a:cubicBezTo>
                          <a:pt x="-6227" y="397920"/>
                          <a:pt x="57844" y="371440"/>
                          <a:pt x="34857" y="364582"/>
                        </a:cubicBezTo>
                        <a:cubicBezTo>
                          <a:pt x="15807" y="363122"/>
                          <a:pt x="3107" y="353533"/>
                          <a:pt x="1393" y="338801"/>
                        </a:cubicBezTo>
                        <a:cubicBezTo>
                          <a:pt x="-3560" y="319434"/>
                          <a:pt x="17585" y="304638"/>
                          <a:pt x="35175" y="291748"/>
                        </a:cubicBezTo>
                        <a:cubicBezTo>
                          <a:pt x="33651" y="285398"/>
                          <a:pt x="30158" y="276762"/>
                          <a:pt x="28380" y="270412"/>
                        </a:cubicBezTo>
                        <a:cubicBezTo>
                          <a:pt x="-19689" y="256061"/>
                          <a:pt x="-258" y="192307"/>
                          <a:pt x="38985" y="180877"/>
                        </a:cubicBezTo>
                        <a:cubicBezTo>
                          <a:pt x="42490" y="180629"/>
                          <a:pt x="45138" y="177588"/>
                          <a:pt x="44890" y="174082"/>
                        </a:cubicBezTo>
                        <a:cubicBezTo>
                          <a:pt x="44643" y="170577"/>
                          <a:pt x="41601" y="167929"/>
                          <a:pt x="38096" y="168177"/>
                        </a:cubicBezTo>
                        <a:cubicBezTo>
                          <a:pt x="3044" y="163224"/>
                          <a:pt x="21776" y="119663"/>
                          <a:pt x="43303" y="106836"/>
                        </a:cubicBezTo>
                        <a:cubicBezTo>
                          <a:pt x="74418" y="82706"/>
                          <a:pt x="71370" y="31969"/>
                          <a:pt x="69020" y="5680"/>
                        </a:cubicBezTo>
                        <a:cubicBezTo>
                          <a:pt x="85911" y="5045"/>
                          <a:pt x="131758" y="4664"/>
                          <a:pt x="151570" y="4601"/>
                        </a:cubicBezTo>
                        <a:cubicBezTo>
                          <a:pt x="174303" y="59274"/>
                          <a:pt x="87499" y="134903"/>
                          <a:pt x="126170" y="158652"/>
                        </a:cubicBezTo>
                        <a:cubicBezTo>
                          <a:pt x="332545" y="108296"/>
                          <a:pt x="234120" y="166526"/>
                          <a:pt x="237422" y="1362"/>
                        </a:cubicBezTo>
                        <a:cubicBezTo>
                          <a:pt x="249741" y="-2130"/>
                          <a:pt x="299271" y="2378"/>
                          <a:pt x="325624" y="854"/>
                        </a:cubicBezTo>
                        <a:cubicBezTo>
                          <a:pt x="266823" y="105439"/>
                          <a:pt x="408174" y="108804"/>
                          <a:pt x="387155" y="185449"/>
                        </a:cubicBezTo>
                        <a:cubicBezTo>
                          <a:pt x="375090" y="210849"/>
                          <a:pt x="334958" y="200752"/>
                          <a:pt x="326830" y="215802"/>
                        </a:cubicBezTo>
                        <a:cubicBezTo>
                          <a:pt x="326830" y="221707"/>
                          <a:pt x="332101" y="222152"/>
                          <a:pt x="337054" y="222152"/>
                        </a:cubicBezTo>
                        <a:cubicBezTo>
                          <a:pt x="407539" y="236439"/>
                          <a:pt x="379472" y="299177"/>
                          <a:pt x="313876" y="302733"/>
                        </a:cubicBezTo>
                        <a:cubicBezTo>
                          <a:pt x="286508" y="321783"/>
                          <a:pt x="354897" y="305337"/>
                          <a:pt x="360866" y="348326"/>
                        </a:cubicBezTo>
                        <a:cubicBezTo>
                          <a:pt x="367661" y="376711"/>
                          <a:pt x="350135" y="382108"/>
                          <a:pt x="333307" y="403444"/>
                        </a:cubicBezTo>
                        <a:cubicBezTo>
                          <a:pt x="365565" y="417414"/>
                          <a:pt x="387663" y="440084"/>
                          <a:pt x="362200" y="476469"/>
                        </a:cubicBezTo>
                        <a:cubicBezTo>
                          <a:pt x="318321" y="516411"/>
                          <a:pt x="249868" y="528857"/>
                          <a:pt x="192718" y="540604"/>
                        </a:cubicBezTo>
                        <a:close/>
                      </a:path>
                    </a:pathLst>
                  </a:custGeom>
                  <a:solidFill>
                    <a:srgbClr val="CFE5B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" name="Google Shape;143;p32"/>
                  <p:cNvSpPr/>
                  <p:nvPr/>
                </p:nvSpPr>
                <p:spPr>
                  <a:xfrm>
                    <a:off x="1121941" y="2969319"/>
                    <a:ext cx="404159" cy="990908"/>
                  </a:xfrm>
                  <a:custGeom>
                    <a:rect b="b" l="l" r="r" t="t"/>
                    <a:pathLst>
                      <a:path extrusionOk="0" h="990908" w="404159">
                        <a:moveTo>
                          <a:pt x="396558" y="583905"/>
                        </a:moveTo>
                        <a:cubicBezTo>
                          <a:pt x="363665" y="545170"/>
                          <a:pt x="299149" y="524850"/>
                          <a:pt x="338075" y="447063"/>
                        </a:cubicBezTo>
                        <a:cubicBezTo>
                          <a:pt x="339535" y="444205"/>
                          <a:pt x="370904" y="448269"/>
                          <a:pt x="367920" y="426933"/>
                        </a:cubicBezTo>
                        <a:cubicBezTo>
                          <a:pt x="376619" y="356321"/>
                          <a:pt x="377762" y="266786"/>
                          <a:pt x="312865" y="222019"/>
                        </a:cubicBezTo>
                        <a:cubicBezTo>
                          <a:pt x="314326" y="182014"/>
                          <a:pt x="328359" y="29931"/>
                          <a:pt x="274257" y="35328"/>
                        </a:cubicBezTo>
                        <a:cubicBezTo>
                          <a:pt x="255207" y="-16234"/>
                          <a:pt x="119635" y="-11789"/>
                          <a:pt x="115888" y="51521"/>
                        </a:cubicBezTo>
                        <a:cubicBezTo>
                          <a:pt x="66358" y="56474"/>
                          <a:pt x="92711" y="194840"/>
                          <a:pt x="93600" y="232242"/>
                        </a:cubicBezTo>
                        <a:cubicBezTo>
                          <a:pt x="31814" y="278470"/>
                          <a:pt x="26607" y="363941"/>
                          <a:pt x="28766" y="435442"/>
                        </a:cubicBezTo>
                        <a:cubicBezTo>
                          <a:pt x="29211" y="460842"/>
                          <a:pt x="57849" y="448840"/>
                          <a:pt x="70740" y="450746"/>
                        </a:cubicBezTo>
                        <a:cubicBezTo>
                          <a:pt x="73851" y="483511"/>
                          <a:pt x="74994" y="521611"/>
                          <a:pt x="46991" y="544408"/>
                        </a:cubicBezTo>
                        <a:cubicBezTo>
                          <a:pt x="20829" y="559775"/>
                          <a:pt x="1906" y="611464"/>
                          <a:pt x="44133" y="617497"/>
                        </a:cubicBezTo>
                        <a:cubicBezTo>
                          <a:pt x="890" y="630197"/>
                          <a:pt x="-22097" y="700682"/>
                          <a:pt x="29973" y="716557"/>
                        </a:cubicBezTo>
                        <a:cubicBezTo>
                          <a:pt x="31179" y="718461"/>
                          <a:pt x="32132" y="730336"/>
                          <a:pt x="35878" y="733384"/>
                        </a:cubicBezTo>
                        <a:cubicBezTo>
                          <a:pt x="-9588" y="750021"/>
                          <a:pt x="-11620" y="809584"/>
                          <a:pt x="41276" y="813584"/>
                        </a:cubicBezTo>
                        <a:cubicBezTo>
                          <a:pt x="-3746" y="839747"/>
                          <a:pt x="-8318" y="908200"/>
                          <a:pt x="53150" y="912772"/>
                        </a:cubicBezTo>
                        <a:cubicBezTo>
                          <a:pt x="88837" y="913153"/>
                          <a:pt x="124016" y="903310"/>
                          <a:pt x="159259" y="898421"/>
                        </a:cubicBezTo>
                        <a:cubicBezTo>
                          <a:pt x="137224" y="913788"/>
                          <a:pt x="124270" y="946998"/>
                          <a:pt x="142368" y="970176"/>
                        </a:cubicBezTo>
                        <a:cubicBezTo>
                          <a:pt x="170879" y="1006688"/>
                          <a:pt x="222568" y="986051"/>
                          <a:pt x="258319" y="975319"/>
                        </a:cubicBezTo>
                        <a:cubicBezTo>
                          <a:pt x="297562" y="961285"/>
                          <a:pt x="346012" y="957857"/>
                          <a:pt x="374079" y="923821"/>
                        </a:cubicBezTo>
                        <a:cubicBezTo>
                          <a:pt x="397638" y="896008"/>
                          <a:pt x="385382" y="849653"/>
                          <a:pt x="346647" y="845652"/>
                        </a:cubicBezTo>
                        <a:cubicBezTo>
                          <a:pt x="371279" y="834501"/>
                          <a:pt x="382207" y="805495"/>
                          <a:pt x="371057" y="780857"/>
                        </a:cubicBezTo>
                        <a:cubicBezTo>
                          <a:pt x="362344" y="761610"/>
                          <a:pt x="342259" y="750123"/>
                          <a:pt x="321247" y="752371"/>
                        </a:cubicBezTo>
                        <a:cubicBezTo>
                          <a:pt x="385382" y="748434"/>
                          <a:pt x="427991" y="685505"/>
                          <a:pt x="350584" y="659597"/>
                        </a:cubicBezTo>
                        <a:cubicBezTo>
                          <a:pt x="302515" y="655787"/>
                          <a:pt x="436690" y="669821"/>
                          <a:pt x="396558" y="583905"/>
                        </a:cubicBezTo>
                        <a:close/>
                        <a:moveTo>
                          <a:pt x="291339" y="83525"/>
                        </a:moveTo>
                        <a:cubicBezTo>
                          <a:pt x="291847" y="98828"/>
                          <a:pt x="292418" y="114132"/>
                          <a:pt x="292926" y="129435"/>
                        </a:cubicBezTo>
                        <a:lnTo>
                          <a:pt x="105792" y="175981"/>
                        </a:lnTo>
                        <a:cubicBezTo>
                          <a:pt x="105030" y="163916"/>
                          <a:pt x="104776" y="151851"/>
                          <a:pt x="104776" y="139786"/>
                        </a:cubicBezTo>
                        <a:cubicBezTo>
                          <a:pt x="166307" y="129753"/>
                          <a:pt x="229172" y="100162"/>
                          <a:pt x="291085" y="83525"/>
                        </a:cubicBezTo>
                        <a:close/>
                        <a:moveTo>
                          <a:pt x="293561" y="147533"/>
                        </a:moveTo>
                        <a:lnTo>
                          <a:pt x="295847" y="212049"/>
                        </a:lnTo>
                        <a:cubicBezTo>
                          <a:pt x="235459" y="188897"/>
                          <a:pt x="168117" y="192212"/>
                          <a:pt x="110300" y="221193"/>
                        </a:cubicBezTo>
                        <a:cubicBezTo>
                          <a:pt x="109094" y="212113"/>
                          <a:pt x="108141" y="202969"/>
                          <a:pt x="107379" y="193824"/>
                        </a:cubicBezTo>
                        <a:close/>
                        <a:moveTo>
                          <a:pt x="194057" y="16152"/>
                        </a:moveTo>
                        <a:cubicBezTo>
                          <a:pt x="213869" y="14056"/>
                          <a:pt x="248984" y="13548"/>
                          <a:pt x="256096" y="36979"/>
                        </a:cubicBezTo>
                        <a:cubicBezTo>
                          <a:pt x="215139" y="41107"/>
                          <a:pt x="174181" y="45615"/>
                          <a:pt x="133224" y="49679"/>
                        </a:cubicBezTo>
                        <a:cubicBezTo>
                          <a:pt x="136208" y="21613"/>
                          <a:pt x="171768" y="18438"/>
                          <a:pt x="193803" y="16152"/>
                        </a:cubicBezTo>
                        <a:close/>
                        <a:moveTo>
                          <a:pt x="111507" y="70444"/>
                        </a:moveTo>
                        <a:cubicBezTo>
                          <a:pt x="137605" y="72095"/>
                          <a:pt x="295276" y="37170"/>
                          <a:pt x="290323" y="65554"/>
                        </a:cubicBezTo>
                        <a:cubicBezTo>
                          <a:pt x="228918" y="86446"/>
                          <a:pt x="165355" y="103083"/>
                          <a:pt x="105093" y="126197"/>
                        </a:cubicBezTo>
                        <a:cubicBezTo>
                          <a:pt x="106681" y="108417"/>
                          <a:pt x="102680" y="86065"/>
                          <a:pt x="111189" y="70444"/>
                        </a:cubicBezTo>
                        <a:close/>
                        <a:moveTo>
                          <a:pt x="46419" y="432902"/>
                        </a:moveTo>
                        <a:cubicBezTo>
                          <a:pt x="42609" y="356067"/>
                          <a:pt x="52769" y="256499"/>
                          <a:pt x="137034" y="227416"/>
                        </a:cubicBezTo>
                        <a:cubicBezTo>
                          <a:pt x="293561" y="176616"/>
                          <a:pt x="379921" y="271866"/>
                          <a:pt x="350521" y="426870"/>
                        </a:cubicBezTo>
                        <a:close/>
                        <a:moveTo>
                          <a:pt x="262319" y="567204"/>
                        </a:moveTo>
                        <a:lnTo>
                          <a:pt x="131636" y="595081"/>
                        </a:lnTo>
                        <a:cubicBezTo>
                          <a:pt x="113348" y="568538"/>
                          <a:pt x="184595" y="524850"/>
                          <a:pt x="164974" y="448459"/>
                        </a:cubicBezTo>
                        <a:lnTo>
                          <a:pt x="238443" y="446999"/>
                        </a:lnTo>
                        <a:cubicBezTo>
                          <a:pt x="232189" y="488604"/>
                          <a:pt x="240558" y="531086"/>
                          <a:pt x="262129" y="567204"/>
                        </a:cubicBezTo>
                        <a:close/>
                        <a:moveTo>
                          <a:pt x="36069" y="586890"/>
                        </a:moveTo>
                        <a:cubicBezTo>
                          <a:pt x="68771" y="527644"/>
                          <a:pt x="97854" y="542440"/>
                          <a:pt x="88456" y="450238"/>
                        </a:cubicBezTo>
                        <a:lnTo>
                          <a:pt x="147194" y="449031"/>
                        </a:lnTo>
                        <a:cubicBezTo>
                          <a:pt x="167514" y="524469"/>
                          <a:pt x="99442" y="554759"/>
                          <a:pt x="112269" y="599272"/>
                        </a:cubicBezTo>
                        <a:cubicBezTo>
                          <a:pt x="91758" y="603272"/>
                          <a:pt x="37466" y="620926"/>
                          <a:pt x="35878" y="586890"/>
                        </a:cubicBezTo>
                        <a:close/>
                        <a:moveTo>
                          <a:pt x="354521" y="867496"/>
                        </a:moveTo>
                        <a:cubicBezTo>
                          <a:pt x="402781" y="909914"/>
                          <a:pt x="318771" y="944458"/>
                          <a:pt x="283211" y="949347"/>
                        </a:cubicBezTo>
                        <a:cubicBezTo>
                          <a:pt x="248095" y="957158"/>
                          <a:pt x="212154" y="978875"/>
                          <a:pt x="175642" y="970239"/>
                        </a:cubicBezTo>
                        <a:cubicBezTo>
                          <a:pt x="158497" y="964588"/>
                          <a:pt x="146178" y="949094"/>
                          <a:pt x="153544" y="930805"/>
                        </a:cubicBezTo>
                        <a:cubicBezTo>
                          <a:pt x="160021" y="906612"/>
                          <a:pt x="304483" y="850160"/>
                          <a:pt x="354331" y="867496"/>
                        </a:cubicBezTo>
                        <a:close/>
                        <a:moveTo>
                          <a:pt x="354204" y="786153"/>
                        </a:moveTo>
                        <a:cubicBezTo>
                          <a:pt x="394399" y="853463"/>
                          <a:pt x="147765" y="877339"/>
                          <a:pt x="105157" y="889086"/>
                        </a:cubicBezTo>
                        <a:cubicBezTo>
                          <a:pt x="51372" y="908136"/>
                          <a:pt x="-12699" y="873592"/>
                          <a:pt x="53912" y="821966"/>
                        </a:cubicBezTo>
                        <a:cubicBezTo>
                          <a:pt x="113793" y="817648"/>
                          <a:pt x="325502" y="741766"/>
                          <a:pt x="354013" y="786153"/>
                        </a:cubicBezTo>
                        <a:close/>
                        <a:moveTo>
                          <a:pt x="293053" y="674392"/>
                        </a:moveTo>
                        <a:cubicBezTo>
                          <a:pt x="319977" y="665884"/>
                          <a:pt x="378143" y="666963"/>
                          <a:pt x="373000" y="710841"/>
                        </a:cubicBezTo>
                        <a:cubicBezTo>
                          <a:pt x="350838" y="738020"/>
                          <a:pt x="307214" y="742210"/>
                          <a:pt x="275972" y="753831"/>
                        </a:cubicBezTo>
                        <a:cubicBezTo>
                          <a:pt x="232030" y="758022"/>
                          <a:pt x="61977" y="815490"/>
                          <a:pt x="26988" y="789454"/>
                        </a:cubicBezTo>
                        <a:cubicBezTo>
                          <a:pt x="-10032" y="761896"/>
                          <a:pt x="65088" y="743608"/>
                          <a:pt x="53912" y="723859"/>
                        </a:cubicBezTo>
                        <a:cubicBezTo>
                          <a:pt x="132462" y="707666"/>
                          <a:pt x="214059" y="690648"/>
                          <a:pt x="292863" y="674392"/>
                        </a:cubicBezTo>
                        <a:close/>
                        <a:moveTo>
                          <a:pt x="354648" y="639531"/>
                        </a:moveTo>
                        <a:cubicBezTo>
                          <a:pt x="294323" y="652993"/>
                          <a:pt x="239840" y="662772"/>
                          <a:pt x="179515" y="676044"/>
                        </a:cubicBezTo>
                        <a:lnTo>
                          <a:pt x="47308" y="704555"/>
                        </a:lnTo>
                        <a:cubicBezTo>
                          <a:pt x="37021" y="705889"/>
                          <a:pt x="23750" y="694522"/>
                          <a:pt x="19241" y="685505"/>
                        </a:cubicBezTo>
                        <a:cubicBezTo>
                          <a:pt x="-15620" y="609813"/>
                          <a:pt x="264224" y="596160"/>
                          <a:pt x="316294" y="573745"/>
                        </a:cubicBezTo>
                        <a:cubicBezTo>
                          <a:pt x="326899" y="571459"/>
                          <a:pt x="326835" y="553298"/>
                          <a:pt x="314961" y="555838"/>
                        </a:cubicBezTo>
                        <a:lnTo>
                          <a:pt x="281687" y="563331"/>
                        </a:lnTo>
                        <a:cubicBezTo>
                          <a:pt x="258871" y="529206"/>
                          <a:pt x="249695" y="487760"/>
                          <a:pt x="255969" y="447190"/>
                        </a:cubicBezTo>
                        <a:lnTo>
                          <a:pt x="321946" y="445856"/>
                        </a:lnTo>
                        <a:cubicBezTo>
                          <a:pt x="294831" y="486433"/>
                          <a:pt x="311722" y="544154"/>
                          <a:pt x="352870" y="568347"/>
                        </a:cubicBezTo>
                        <a:cubicBezTo>
                          <a:pt x="382398" y="583334"/>
                          <a:pt x="401575" y="632483"/>
                          <a:pt x="354458" y="63953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2400"/>
                      <a:buFont typeface="Calibri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4" name="Google Shape;144;p32"/>
                <p:cNvSpPr/>
                <p:nvPr/>
              </p:nvSpPr>
              <p:spPr>
                <a:xfrm>
                  <a:off x="1308648" y="1609666"/>
                  <a:ext cx="17700" cy="13683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Calibri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5" name="Google Shape;145;p32"/>
              <p:cNvSpPr/>
              <p:nvPr/>
            </p:nvSpPr>
            <p:spPr>
              <a:xfrm>
                <a:off x="1183450" y="3621050"/>
                <a:ext cx="70700" cy="18125"/>
              </a:xfrm>
              <a:custGeom>
                <a:rect b="b" l="l" r="r" t="t"/>
                <a:pathLst>
                  <a:path extrusionOk="0" h="725" w="2828">
                    <a:moveTo>
                      <a:pt x="0" y="725"/>
                    </a:moveTo>
                    <a:cubicBezTo>
                      <a:pt x="930" y="439"/>
                      <a:pt x="1889" y="256"/>
                      <a:pt x="2828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32"/>
              <p:cNvSpPr/>
              <p:nvPr/>
            </p:nvSpPr>
            <p:spPr>
              <a:xfrm>
                <a:off x="1188900" y="3717125"/>
                <a:ext cx="76125" cy="18100"/>
              </a:xfrm>
              <a:custGeom>
                <a:rect b="b" l="l" r="r" t="t"/>
                <a:pathLst>
                  <a:path extrusionOk="0" h="724" w="3045">
                    <a:moveTo>
                      <a:pt x="0" y="724"/>
                    </a:moveTo>
                    <a:cubicBezTo>
                      <a:pt x="995" y="410"/>
                      <a:pt x="2019" y="187"/>
                      <a:pt x="304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32"/>
              <p:cNvSpPr/>
              <p:nvPr/>
            </p:nvSpPr>
            <p:spPr>
              <a:xfrm>
                <a:off x="1185275" y="3820425"/>
                <a:ext cx="39875" cy="9050"/>
              </a:xfrm>
              <a:custGeom>
                <a:rect b="b" l="l" r="r" t="t"/>
                <a:pathLst>
                  <a:path extrusionOk="0" h="362" w="1595">
                    <a:moveTo>
                      <a:pt x="0" y="362"/>
                    </a:moveTo>
                    <a:cubicBezTo>
                      <a:pt x="526" y="219"/>
                      <a:pt x="1059" y="97"/>
                      <a:pt x="159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32"/>
              <p:cNvSpPr/>
              <p:nvPr/>
            </p:nvSpPr>
            <p:spPr>
              <a:xfrm>
                <a:off x="1301250" y="3911025"/>
                <a:ext cx="18125" cy="7250"/>
              </a:xfrm>
              <a:custGeom>
                <a:rect b="b" l="l" r="r" t="t"/>
                <a:pathLst>
                  <a:path extrusionOk="0" h="290" w="725">
                    <a:moveTo>
                      <a:pt x="0" y="290"/>
                    </a:moveTo>
                    <a:cubicBezTo>
                      <a:pt x="363" y="145"/>
                      <a:pt x="363" y="145"/>
                      <a:pt x="72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49" name="Google Shape;149;p32"/>
          <p:cNvGrpSpPr/>
          <p:nvPr/>
        </p:nvGrpSpPr>
        <p:grpSpPr>
          <a:xfrm>
            <a:off x="9526662" y="5080221"/>
            <a:ext cx="210397" cy="240948"/>
            <a:chOff x="3462796" y="2555878"/>
            <a:chExt cx="157798" cy="180711"/>
          </a:xfrm>
        </p:grpSpPr>
        <p:sp>
          <p:nvSpPr>
            <p:cNvPr id="150" name="Google Shape;150;p3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3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>
  <p:cSld name="节标题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1" name="Google Shape;16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" name="Google Shape;169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0" name="Google Shape;17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" name="Google Shape;17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" name="Google Shape;17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5" name="Google Shape;175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" name="Google Shape;176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0" name="Google Shape;180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1" name="Google Shape;18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4" name="Google Shape;194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&#10;文本" type="vertTitleAndTx">
  <p:cSld name="VERTICAL_TITLE_AND_VERTICAL_TEX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9" name="Google Shape;199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" name="Google Shape;20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幻灯片" type="title">
  <p:cSld name="TITLE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4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" name="Google Shape;20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" name="Google Shape;20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jpg"/><Relationship Id="rId10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image" Target="../media/image26.jpg"/><Relationship Id="rId5" Type="http://schemas.openxmlformats.org/officeDocument/2006/relationships/image" Target="../media/image20.png"/><Relationship Id="rId6" Type="http://schemas.openxmlformats.org/officeDocument/2006/relationships/image" Target="../media/image21.jpg"/><Relationship Id="rId7" Type="http://schemas.openxmlformats.org/officeDocument/2006/relationships/image" Target="../media/image22.jpg"/><Relationship Id="rId8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image" Target="../media/image32.jpg"/><Relationship Id="rId5" Type="http://schemas.openxmlformats.org/officeDocument/2006/relationships/image" Target="../media/image20.png"/><Relationship Id="rId6" Type="http://schemas.openxmlformats.org/officeDocument/2006/relationships/image" Target="../media/image30.png"/><Relationship Id="rId7" Type="http://schemas.openxmlformats.org/officeDocument/2006/relationships/image" Target="../media/image34.png"/><Relationship Id="rId8" Type="http://schemas.openxmlformats.org/officeDocument/2006/relationships/image" Target="../media/image31.jp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image" Target="../media/image39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Relationship Id="rId4" Type="http://schemas.openxmlformats.org/officeDocument/2006/relationships/image" Target="../media/image41.jpg"/><Relationship Id="rId5" Type="http://schemas.openxmlformats.org/officeDocument/2006/relationships/image" Target="../media/image43.jpg"/><Relationship Id="rId6" Type="http://schemas.openxmlformats.org/officeDocument/2006/relationships/image" Target="../media/image47.jpg"/><Relationship Id="rId7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png"/><Relationship Id="rId4" Type="http://schemas.openxmlformats.org/officeDocument/2006/relationships/image" Target="../media/image46.png"/><Relationship Id="rId9" Type="http://schemas.openxmlformats.org/officeDocument/2006/relationships/image" Target="../media/image52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19.png"/><Relationship Id="rId8" Type="http://schemas.openxmlformats.org/officeDocument/2006/relationships/image" Target="../media/image5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8.png"/><Relationship Id="rId4" Type="http://schemas.openxmlformats.org/officeDocument/2006/relationships/image" Target="../media/image60.png"/><Relationship Id="rId5" Type="http://schemas.openxmlformats.org/officeDocument/2006/relationships/image" Target="../media/image61.jpg"/><Relationship Id="rId6" Type="http://schemas.openxmlformats.org/officeDocument/2006/relationships/image" Target="../media/image63.jpg"/><Relationship Id="rId7" Type="http://schemas.openxmlformats.org/officeDocument/2006/relationships/image" Target="../media/image67.jpg"/><Relationship Id="rId8" Type="http://schemas.openxmlformats.org/officeDocument/2006/relationships/image" Target="../media/image6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9.png"/><Relationship Id="rId4" Type="http://schemas.openxmlformats.org/officeDocument/2006/relationships/image" Target="../media/image66.png"/><Relationship Id="rId5" Type="http://schemas.openxmlformats.org/officeDocument/2006/relationships/image" Target="../media/image65.png"/><Relationship Id="rId6" Type="http://schemas.openxmlformats.org/officeDocument/2006/relationships/image" Target="../media/image68.png"/><Relationship Id="rId7" Type="http://schemas.openxmlformats.org/officeDocument/2006/relationships/image" Target="../media/image71.png"/><Relationship Id="rId8" Type="http://schemas.openxmlformats.org/officeDocument/2006/relationships/image" Target="../media/image7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0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6.png"/><Relationship Id="rId4" Type="http://schemas.openxmlformats.org/officeDocument/2006/relationships/image" Target="../media/image75.jpg"/><Relationship Id="rId9" Type="http://schemas.openxmlformats.org/officeDocument/2006/relationships/image" Target="../media/image80.jpg"/><Relationship Id="rId5" Type="http://schemas.openxmlformats.org/officeDocument/2006/relationships/image" Target="../media/image77.jpg"/><Relationship Id="rId6" Type="http://schemas.openxmlformats.org/officeDocument/2006/relationships/image" Target="../media/image78.jpg"/><Relationship Id="rId7" Type="http://schemas.openxmlformats.org/officeDocument/2006/relationships/image" Target="../media/image81.jpg"/><Relationship Id="rId8" Type="http://schemas.openxmlformats.org/officeDocument/2006/relationships/image" Target="../media/image7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png"/><Relationship Id="rId4" Type="http://schemas.openxmlformats.org/officeDocument/2006/relationships/image" Target="../media/image8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6.png"/><Relationship Id="rId4" Type="http://schemas.openxmlformats.org/officeDocument/2006/relationships/image" Target="../media/image8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6.png"/><Relationship Id="rId4" Type="http://schemas.openxmlformats.org/officeDocument/2006/relationships/image" Target="../media/image8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5.jpg"/><Relationship Id="rId4" Type="http://schemas.openxmlformats.org/officeDocument/2006/relationships/image" Target="../media/image90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1.png"/><Relationship Id="rId4" Type="http://schemas.openxmlformats.org/officeDocument/2006/relationships/image" Target="../media/image93.png"/><Relationship Id="rId5" Type="http://schemas.openxmlformats.org/officeDocument/2006/relationships/image" Target="../media/image92.png"/><Relationship Id="rId6" Type="http://schemas.openxmlformats.org/officeDocument/2006/relationships/image" Target="../media/image94.png"/><Relationship Id="rId7" Type="http://schemas.openxmlformats.org/officeDocument/2006/relationships/image" Target="../media/image9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6.png"/><Relationship Id="rId4" Type="http://schemas.openxmlformats.org/officeDocument/2006/relationships/image" Target="../media/image95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1.jpg"/><Relationship Id="rId4" Type="http://schemas.openxmlformats.org/officeDocument/2006/relationships/image" Target="../media/image103.jpg"/><Relationship Id="rId5" Type="http://schemas.openxmlformats.org/officeDocument/2006/relationships/image" Target="../media/image99.png"/><Relationship Id="rId6" Type="http://schemas.openxmlformats.org/officeDocument/2006/relationships/image" Target="../media/image102.png"/><Relationship Id="rId7" Type="http://schemas.openxmlformats.org/officeDocument/2006/relationships/image" Target="../media/image7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4.png"/><Relationship Id="rId4" Type="http://schemas.openxmlformats.org/officeDocument/2006/relationships/image" Target="../media/image108.jpg"/><Relationship Id="rId5" Type="http://schemas.openxmlformats.org/officeDocument/2006/relationships/image" Target="../media/image10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4.png"/><Relationship Id="rId4" Type="http://schemas.openxmlformats.org/officeDocument/2006/relationships/image" Target="../media/image107.jpg"/><Relationship Id="rId5" Type="http://schemas.openxmlformats.org/officeDocument/2006/relationships/image" Target="../media/image10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4.png"/><Relationship Id="rId4" Type="http://schemas.openxmlformats.org/officeDocument/2006/relationships/image" Target="../media/image115.jpg"/><Relationship Id="rId5" Type="http://schemas.openxmlformats.org/officeDocument/2006/relationships/image" Target="../media/image11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4.png"/><Relationship Id="rId4" Type="http://schemas.openxmlformats.org/officeDocument/2006/relationships/image" Target="../media/image114.jpg"/><Relationship Id="rId5" Type="http://schemas.openxmlformats.org/officeDocument/2006/relationships/image" Target="../media/image11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9.png"/><Relationship Id="rId4" Type="http://schemas.openxmlformats.org/officeDocument/2006/relationships/image" Target="../media/image102.png"/><Relationship Id="rId9" Type="http://schemas.openxmlformats.org/officeDocument/2006/relationships/image" Target="../media/image119.jpg"/><Relationship Id="rId5" Type="http://schemas.openxmlformats.org/officeDocument/2006/relationships/image" Target="../media/image111.png"/><Relationship Id="rId6" Type="http://schemas.openxmlformats.org/officeDocument/2006/relationships/image" Target="../media/image116.png"/><Relationship Id="rId7" Type="http://schemas.openxmlformats.org/officeDocument/2006/relationships/image" Target="../media/image71.png"/><Relationship Id="rId8" Type="http://schemas.openxmlformats.org/officeDocument/2006/relationships/image" Target="../media/image118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6.png"/><Relationship Id="rId4" Type="http://schemas.openxmlformats.org/officeDocument/2006/relationships/image" Target="../media/image130.jpg"/><Relationship Id="rId5" Type="http://schemas.openxmlformats.org/officeDocument/2006/relationships/image" Target="../media/image125.jpg"/><Relationship Id="rId6" Type="http://schemas.openxmlformats.org/officeDocument/2006/relationships/image" Target="../media/image126.jpg"/><Relationship Id="rId7" Type="http://schemas.openxmlformats.org/officeDocument/2006/relationships/image" Target="../media/image131.jpg"/><Relationship Id="rId8" Type="http://schemas.openxmlformats.org/officeDocument/2006/relationships/image" Target="../media/image12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2.jpg"/><Relationship Id="rId4" Type="http://schemas.openxmlformats.org/officeDocument/2006/relationships/image" Target="../media/image120.jpg"/><Relationship Id="rId5" Type="http://schemas.openxmlformats.org/officeDocument/2006/relationships/image" Target="../media/image12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4.jpg"/><Relationship Id="rId4" Type="http://schemas.openxmlformats.org/officeDocument/2006/relationships/image" Target="../media/image128.jpg"/><Relationship Id="rId5" Type="http://schemas.openxmlformats.org/officeDocument/2006/relationships/image" Target="../media/image132.jpg"/><Relationship Id="rId6" Type="http://schemas.openxmlformats.org/officeDocument/2006/relationships/image" Target="../media/image13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2.png"/><Relationship Id="rId4" Type="http://schemas.openxmlformats.org/officeDocument/2006/relationships/image" Target="../media/image111.png"/><Relationship Id="rId5" Type="http://schemas.openxmlformats.org/officeDocument/2006/relationships/image" Target="../media/image116.png"/><Relationship Id="rId6" Type="http://schemas.openxmlformats.org/officeDocument/2006/relationships/image" Target="../media/image136.jpg"/><Relationship Id="rId7" Type="http://schemas.openxmlformats.org/officeDocument/2006/relationships/image" Target="../media/image13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6.jpg"/><Relationship Id="rId4" Type="http://schemas.openxmlformats.org/officeDocument/2006/relationships/image" Target="../media/image102.png"/><Relationship Id="rId5" Type="http://schemas.openxmlformats.org/officeDocument/2006/relationships/image" Target="../media/image111.png"/><Relationship Id="rId6" Type="http://schemas.openxmlformats.org/officeDocument/2006/relationships/image" Target="../media/image116.png"/><Relationship Id="rId7" Type="http://schemas.openxmlformats.org/officeDocument/2006/relationships/image" Target="../media/image138.jpg"/><Relationship Id="rId8" Type="http://schemas.openxmlformats.org/officeDocument/2006/relationships/image" Target="../media/image139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1.png"/><Relationship Id="rId4" Type="http://schemas.openxmlformats.org/officeDocument/2006/relationships/image" Target="../media/image116.png"/><Relationship Id="rId5" Type="http://schemas.openxmlformats.org/officeDocument/2006/relationships/image" Target="../media/image140.jpg"/><Relationship Id="rId6" Type="http://schemas.openxmlformats.org/officeDocument/2006/relationships/image" Target="../media/image142.jpg"/><Relationship Id="rId7" Type="http://schemas.openxmlformats.org/officeDocument/2006/relationships/image" Target="../media/image13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1.png"/><Relationship Id="rId4" Type="http://schemas.openxmlformats.org/officeDocument/2006/relationships/image" Target="../media/image116.png"/><Relationship Id="rId5" Type="http://schemas.openxmlformats.org/officeDocument/2006/relationships/image" Target="../media/image141.jpg"/><Relationship Id="rId6" Type="http://schemas.openxmlformats.org/officeDocument/2006/relationships/image" Target="../media/image143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44.png"/><Relationship Id="rId7" Type="http://schemas.openxmlformats.org/officeDocument/2006/relationships/image" Target="../media/image1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1"/>
          <p:cNvGrpSpPr/>
          <p:nvPr/>
        </p:nvGrpSpPr>
        <p:grpSpPr>
          <a:xfrm>
            <a:off x="2661" y="0"/>
            <a:ext cx="12192000" cy="6858000"/>
            <a:chOff x="0" y="0"/>
            <a:chExt cx="12192000" cy="6489292"/>
          </a:xfrm>
        </p:grpSpPr>
        <p:sp>
          <p:nvSpPr>
            <p:cNvPr id="216" name="Google Shape;216;p1"/>
            <p:cNvSpPr/>
            <p:nvPr/>
          </p:nvSpPr>
          <p:spPr>
            <a:xfrm>
              <a:off x="0" y="0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"/>
            <p:cNvSpPr/>
            <p:nvPr/>
          </p:nvSpPr>
          <p:spPr>
            <a:xfrm>
              <a:off x="4876800" y="0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9753600" y="0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"/>
            <p:cNvSpPr/>
            <p:nvPr/>
          </p:nvSpPr>
          <p:spPr>
            <a:xfrm>
              <a:off x="2438400" y="1622323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"/>
            <p:cNvSpPr/>
            <p:nvPr/>
          </p:nvSpPr>
          <p:spPr>
            <a:xfrm>
              <a:off x="7315200" y="1622323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"/>
            <p:cNvSpPr/>
            <p:nvPr/>
          </p:nvSpPr>
          <p:spPr>
            <a:xfrm>
              <a:off x="0" y="3244646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"/>
            <p:cNvSpPr/>
            <p:nvPr/>
          </p:nvSpPr>
          <p:spPr>
            <a:xfrm>
              <a:off x="4876800" y="3244646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"/>
            <p:cNvSpPr/>
            <p:nvPr/>
          </p:nvSpPr>
          <p:spPr>
            <a:xfrm>
              <a:off x="9753600" y="3244646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"/>
            <p:cNvSpPr/>
            <p:nvPr/>
          </p:nvSpPr>
          <p:spPr>
            <a:xfrm>
              <a:off x="2438400" y="4866969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"/>
            <p:cNvSpPr/>
            <p:nvPr/>
          </p:nvSpPr>
          <p:spPr>
            <a:xfrm>
              <a:off x="7315200" y="4866969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6" name="Google Shape;22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7184" y="1776383"/>
            <a:ext cx="3476250" cy="514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110287" y="1266364"/>
            <a:ext cx="7769357" cy="556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77108" y="838575"/>
            <a:ext cx="1587399" cy="2039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58679">
            <a:off x="2945760" y="772292"/>
            <a:ext cx="894954" cy="1566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6230690">
            <a:off x="7626373" y="955323"/>
            <a:ext cx="101250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"/>
          <p:cNvSpPr txBox="1"/>
          <p:nvPr/>
        </p:nvSpPr>
        <p:spPr>
          <a:xfrm>
            <a:off x="3995077" y="2510089"/>
            <a:ext cx="2571221" cy="10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5400"/>
              <a:buFont typeface="Microsoft JhengHei"/>
              <a:buNone/>
            </a:pPr>
            <a:r>
              <a:rPr b="1" i="0" lang="zh-TW" sz="5400" u="none" cap="none" strike="noStrike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輔導室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"/>
          <p:cNvSpPr txBox="1"/>
          <p:nvPr/>
        </p:nvSpPr>
        <p:spPr>
          <a:xfrm>
            <a:off x="1605532" y="3590489"/>
            <a:ext cx="6547858" cy="1080400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</a:pPr>
            <a:r>
              <a:rPr b="1" i="0" lang="zh-TW" sz="4800" u="none" cap="none" strike="noStrike">
                <a:solidFill>
                  <a:srgbClr val="28AFB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112學年度第一學期</a:t>
            </a:r>
            <a:endParaRPr b="1" i="0" sz="4800" u="none" cap="none" strike="noStrike">
              <a:solidFill>
                <a:srgbClr val="28AFB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</a:pPr>
            <a:r>
              <a:rPr b="1" i="0" lang="zh-TW" sz="4800" u="none" cap="none" strike="noStrike">
                <a:solidFill>
                  <a:srgbClr val="28AFB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期末校務會議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14:ripple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"/>
          <p:cNvGrpSpPr/>
          <p:nvPr/>
        </p:nvGrpSpPr>
        <p:grpSpPr>
          <a:xfrm>
            <a:off x="3428852" y="224780"/>
            <a:ext cx="4658752" cy="4001505"/>
            <a:chOff x="4266122" y="443385"/>
            <a:chExt cx="3468914" cy="3273750"/>
          </a:xfrm>
        </p:grpSpPr>
        <p:pic>
          <p:nvPicPr>
            <p:cNvPr id="239" name="Google Shape;239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21234" y="443385"/>
              <a:ext cx="2373750" cy="3273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10800000">
              <a:off x="4266122" y="1423315"/>
              <a:ext cx="3468914" cy="15169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1" name="Google Shape;241;p2"/>
          <p:cNvSpPr txBox="1"/>
          <p:nvPr/>
        </p:nvSpPr>
        <p:spPr>
          <a:xfrm>
            <a:off x="4075725" y="1909725"/>
            <a:ext cx="3510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zh-TW" sz="6000">
                <a:solidFill>
                  <a:srgbClr val="0000FF"/>
                </a:solidFill>
              </a:rPr>
              <a:t>簡報</a:t>
            </a:r>
            <a:r>
              <a:rPr b="1" i="0" lang="zh-TW" sz="6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大綱</a:t>
            </a:r>
            <a:endParaRPr b="0" i="0" sz="26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2"/>
          <p:cNvGrpSpPr/>
          <p:nvPr/>
        </p:nvGrpSpPr>
        <p:grpSpPr>
          <a:xfrm>
            <a:off x="1067868" y="3186410"/>
            <a:ext cx="4378108" cy="3204624"/>
            <a:chOff x="3914655" y="3850292"/>
            <a:chExt cx="3636000" cy="2401187"/>
          </a:xfrm>
        </p:grpSpPr>
        <p:sp>
          <p:nvSpPr>
            <p:cNvPr id="243" name="Google Shape;243;p2"/>
            <p:cNvSpPr txBox="1"/>
            <p:nvPr/>
          </p:nvSpPr>
          <p:spPr>
            <a:xfrm>
              <a:off x="5438634" y="5421079"/>
              <a:ext cx="1917600" cy="83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00"/>
                <a:buFont typeface="Arial"/>
                <a:buNone/>
              </a:pPr>
              <a:r>
                <a:t/>
              </a:r>
              <a:endParaRPr b="1" i="0" sz="6600" u="none" cap="none" strike="noStrike">
                <a:solidFill>
                  <a:srgbClr val="28AFB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4" name="Google Shape;244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448474" y="3850292"/>
              <a:ext cx="2811907" cy="17009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"/>
            <p:cNvSpPr txBox="1"/>
            <p:nvPr/>
          </p:nvSpPr>
          <p:spPr>
            <a:xfrm>
              <a:off x="3914655" y="4329265"/>
              <a:ext cx="3636000" cy="70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500"/>
                <a:buFont typeface="Arial"/>
                <a:buNone/>
              </a:pPr>
              <a:r>
                <a:rPr b="1" i="0" lang="zh-TW" sz="5500" u="none" cap="none" strike="noStrike">
                  <a:solidFill>
                    <a:srgbClr val="6C793B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輔導工作</a:t>
              </a:r>
              <a:endParaRPr b="1" i="0" sz="55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p2"/>
          <p:cNvGrpSpPr/>
          <p:nvPr/>
        </p:nvGrpSpPr>
        <p:grpSpPr>
          <a:xfrm>
            <a:off x="7491333" y="3186400"/>
            <a:ext cx="4080120" cy="2329454"/>
            <a:chOff x="4187964" y="3749887"/>
            <a:chExt cx="3372000" cy="1700952"/>
          </a:xfrm>
        </p:grpSpPr>
        <p:pic>
          <p:nvPicPr>
            <p:cNvPr id="247" name="Google Shape;247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492843" y="3749887"/>
              <a:ext cx="2811907" cy="17009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"/>
            <p:cNvSpPr txBox="1"/>
            <p:nvPr/>
          </p:nvSpPr>
          <p:spPr>
            <a:xfrm>
              <a:off x="4187964" y="4165728"/>
              <a:ext cx="33720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9" name="Google Shape;249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653164">
            <a:off x="10077840" y="652693"/>
            <a:ext cx="1108246" cy="193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726" y="4783875"/>
            <a:ext cx="1138924" cy="160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"/>
          <p:cNvSpPr/>
          <p:nvPr/>
        </p:nvSpPr>
        <p:spPr>
          <a:xfrm>
            <a:off x="7917700" y="3841150"/>
            <a:ext cx="316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1" i="0" lang="zh-TW" sz="55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特殊教育</a:t>
            </a:r>
            <a:endParaRPr b="1" i="0" sz="55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2D7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4885" y="1384300"/>
            <a:ext cx="6976715" cy="36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76402" y="1420200"/>
            <a:ext cx="3896175" cy="401759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260" name="Google Shape;26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215" y="5505852"/>
            <a:ext cx="620095" cy="90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8100000">
            <a:off x="1673862" y="5511919"/>
            <a:ext cx="644829" cy="90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4226984">
            <a:off x="2534884" y="5598667"/>
            <a:ext cx="742704" cy="734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48716" y="1959232"/>
            <a:ext cx="374610" cy="65556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"/>
          <p:cNvSpPr txBox="1"/>
          <p:nvPr/>
        </p:nvSpPr>
        <p:spPr>
          <a:xfrm>
            <a:off x="2694800" y="2614800"/>
            <a:ext cx="4881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zh-TW" sz="8000" u="none" cap="none" strike="noStrike">
                <a:solidFill>
                  <a:srgbClr val="6C793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輔導工作</a:t>
            </a:r>
            <a:endParaRPr b="1" i="0" sz="80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5"/>
          <p:cNvGrpSpPr/>
          <p:nvPr/>
        </p:nvGrpSpPr>
        <p:grpSpPr>
          <a:xfrm>
            <a:off x="8555144" y="1321486"/>
            <a:ext cx="3162956" cy="5198662"/>
            <a:chOff x="7282239" y="903926"/>
            <a:chExt cx="3162956" cy="5198662"/>
          </a:xfrm>
        </p:grpSpPr>
        <p:pic>
          <p:nvPicPr>
            <p:cNvPr id="270" name="Google Shape;270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8396754" y="1872935"/>
              <a:ext cx="2048441" cy="42296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7282239" y="903926"/>
              <a:ext cx="1733234" cy="4150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" name="Google Shape;272;p5"/>
          <p:cNvSpPr txBox="1"/>
          <p:nvPr/>
        </p:nvSpPr>
        <p:spPr>
          <a:xfrm>
            <a:off x="2457333" y="2790753"/>
            <a:ext cx="61948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Microsoft JhengHei"/>
              <a:buNone/>
            </a:pPr>
            <a:r>
              <a:rPr b="1" i="0" lang="zh-TW" sz="9033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發展性輔導</a:t>
            </a:r>
            <a:endParaRPr b="1" i="0" sz="5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5"/>
          <p:cNvSpPr txBox="1"/>
          <p:nvPr/>
        </p:nvSpPr>
        <p:spPr>
          <a:xfrm>
            <a:off x="596423" y="1918451"/>
            <a:ext cx="2157900" cy="21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zh-TW" sz="9600" u="none" cap="none" strike="noStrike">
                <a:solidFill>
                  <a:schemeClr val="accent4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1.</a:t>
            </a:r>
            <a:endParaRPr b="1" i="0" sz="9600" u="none" cap="none" strike="noStrike">
              <a:solidFill>
                <a:schemeClr val="accent4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acdeaac5a3_1_23"/>
          <p:cNvSpPr/>
          <p:nvPr/>
        </p:nvSpPr>
        <p:spPr>
          <a:xfrm>
            <a:off x="319775" y="1211350"/>
            <a:ext cx="5427900" cy="5236500"/>
          </a:xfrm>
          <a:prstGeom prst="roundRect">
            <a:avLst>
              <a:gd fmla="val 12616" name="adj"/>
            </a:avLst>
          </a:prstGeom>
          <a:solidFill>
            <a:srgbClr val="B2D7E9"/>
          </a:solidFill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  <a:effectLst>
            <a:outerShdw rotWithShape="0" algn="tl" dir="2700000" dist="1016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g2acdeaac5a3_1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098" y="5410704"/>
            <a:ext cx="915680" cy="13460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1" name="Google Shape;281;g2acdeaac5a3_1_23"/>
          <p:cNvGrpSpPr/>
          <p:nvPr/>
        </p:nvGrpSpPr>
        <p:grpSpPr>
          <a:xfrm>
            <a:off x="620899" y="48444"/>
            <a:ext cx="3263654" cy="2400365"/>
            <a:chOff x="8344146" y="1536453"/>
            <a:chExt cx="3263654" cy="2400365"/>
          </a:xfrm>
        </p:grpSpPr>
        <p:pic>
          <p:nvPicPr>
            <p:cNvPr id="282" name="Google Shape;282;g2acdeaac5a3_1_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44146" y="1536453"/>
              <a:ext cx="3263654" cy="240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g2acdeaac5a3_1_23"/>
            <p:cNvSpPr txBox="1"/>
            <p:nvPr/>
          </p:nvSpPr>
          <p:spPr>
            <a:xfrm>
              <a:off x="8646383" y="2476753"/>
              <a:ext cx="22581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班級輔導</a:t>
              </a:r>
              <a:endParaRPr b="1" i="0" sz="3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4" name="Google Shape;284;g2acdeaac5a3_1_23"/>
          <p:cNvSpPr/>
          <p:nvPr/>
        </p:nvSpPr>
        <p:spPr>
          <a:xfrm>
            <a:off x="4146507" y="1677811"/>
            <a:ext cx="528133" cy="528133"/>
          </a:xfrm>
          <a:custGeom>
            <a:rect b="b" l="l" r="r" t="t"/>
            <a:pathLst>
              <a:path extrusionOk="0" h="216" w="216">
                <a:moveTo>
                  <a:pt x="130" y="0"/>
                </a:moveTo>
                <a:cubicBezTo>
                  <a:pt x="82" y="0"/>
                  <a:pt x="43" y="38"/>
                  <a:pt x="43" y="86"/>
                </a:cubicBezTo>
                <a:cubicBezTo>
                  <a:pt x="43" y="110"/>
                  <a:pt x="52" y="132"/>
                  <a:pt x="68" y="147"/>
                </a:cubicBezTo>
                <a:cubicBezTo>
                  <a:pt x="0" y="210"/>
                  <a:pt x="0" y="210"/>
                  <a:pt x="0" y="210"/>
                </a:cubicBezTo>
                <a:cubicBezTo>
                  <a:pt x="6" y="216"/>
                  <a:pt x="6" y="216"/>
                  <a:pt x="6" y="216"/>
                </a:cubicBezTo>
                <a:cubicBezTo>
                  <a:pt x="74" y="153"/>
                  <a:pt x="74" y="153"/>
                  <a:pt x="74" y="153"/>
                </a:cubicBezTo>
                <a:cubicBezTo>
                  <a:pt x="89" y="165"/>
                  <a:pt x="108" y="173"/>
                  <a:pt x="130" y="173"/>
                </a:cubicBezTo>
                <a:cubicBezTo>
                  <a:pt x="178" y="173"/>
                  <a:pt x="216" y="134"/>
                  <a:pt x="216" y="86"/>
                </a:cubicBezTo>
                <a:cubicBezTo>
                  <a:pt x="216" y="38"/>
                  <a:pt x="178" y="0"/>
                  <a:pt x="130" y="0"/>
                </a:cubicBezTo>
                <a:close/>
                <a:moveTo>
                  <a:pt x="51" y="86"/>
                </a:moveTo>
                <a:cubicBezTo>
                  <a:pt x="51" y="43"/>
                  <a:pt x="86" y="8"/>
                  <a:pt x="130" y="8"/>
                </a:cubicBezTo>
                <a:cubicBezTo>
                  <a:pt x="168" y="8"/>
                  <a:pt x="200" y="35"/>
                  <a:pt x="207" y="71"/>
                </a:cubicBezTo>
                <a:cubicBezTo>
                  <a:pt x="197" y="44"/>
                  <a:pt x="170" y="24"/>
                  <a:pt x="139" y="24"/>
                </a:cubicBezTo>
                <a:cubicBezTo>
                  <a:pt x="100" y="24"/>
                  <a:pt x="67" y="56"/>
                  <a:pt x="67" y="96"/>
                </a:cubicBezTo>
                <a:cubicBezTo>
                  <a:pt x="67" y="127"/>
                  <a:pt x="87" y="153"/>
                  <a:pt x="115" y="164"/>
                </a:cubicBezTo>
                <a:cubicBezTo>
                  <a:pt x="78" y="156"/>
                  <a:pt x="51" y="125"/>
                  <a:pt x="51" y="86"/>
                </a:cubicBezTo>
                <a:close/>
                <a:moveTo>
                  <a:pt x="133" y="107"/>
                </a:moveTo>
                <a:cubicBezTo>
                  <a:pt x="145" y="107"/>
                  <a:pt x="155" y="97"/>
                  <a:pt x="155" y="84"/>
                </a:cubicBezTo>
                <a:cubicBezTo>
                  <a:pt x="155" y="74"/>
                  <a:pt x="148" y="65"/>
                  <a:pt x="138" y="63"/>
                </a:cubicBezTo>
                <a:cubicBezTo>
                  <a:pt x="138" y="63"/>
                  <a:pt x="138" y="63"/>
                  <a:pt x="138" y="63"/>
                </a:cubicBezTo>
                <a:cubicBezTo>
                  <a:pt x="154" y="63"/>
                  <a:pt x="167" y="75"/>
                  <a:pt x="167" y="91"/>
                </a:cubicBezTo>
                <a:cubicBezTo>
                  <a:pt x="167" y="107"/>
                  <a:pt x="154" y="120"/>
                  <a:pt x="138" y="120"/>
                </a:cubicBezTo>
                <a:cubicBezTo>
                  <a:pt x="123" y="120"/>
                  <a:pt x="110" y="107"/>
                  <a:pt x="110" y="91"/>
                </a:cubicBezTo>
                <a:cubicBezTo>
                  <a:pt x="110" y="89"/>
                  <a:pt x="110" y="87"/>
                  <a:pt x="110" y="86"/>
                </a:cubicBezTo>
                <a:cubicBezTo>
                  <a:pt x="111" y="97"/>
                  <a:pt x="121" y="107"/>
                  <a:pt x="133" y="107"/>
                </a:cubicBezTo>
                <a:close/>
                <a:moveTo>
                  <a:pt x="118" y="84"/>
                </a:moveTo>
                <a:cubicBezTo>
                  <a:pt x="118" y="76"/>
                  <a:pt x="125" y="70"/>
                  <a:pt x="133" y="70"/>
                </a:cubicBezTo>
                <a:cubicBezTo>
                  <a:pt x="141" y="70"/>
                  <a:pt x="147" y="76"/>
                  <a:pt x="147" y="84"/>
                </a:cubicBezTo>
                <a:cubicBezTo>
                  <a:pt x="147" y="92"/>
                  <a:pt x="141" y="99"/>
                  <a:pt x="133" y="99"/>
                </a:cubicBezTo>
                <a:cubicBezTo>
                  <a:pt x="125" y="99"/>
                  <a:pt x="118" y="92"/>
                  <a:pt x="118" y="84"/>
                </a:cubicBezTo>
                <a:close/>
                <a:moveTo>
                  <a:pt x="138" y="55"/>
                </a:moveTo>
                <a:cubicBezTo>
                  <a:pt x="118" y="55"/>
                  <a:pt x="102" y="71"/>
                  <a:pt x="102" y="91"/>
                </a:cubicBezTo>
                <a:cubicBezTo>
                  <a:pt x="102" y="111"/>
                  <a:pt x="118" y="128"/>
                  <a:pt x="138" y="128"/>
                </a:cubicBezTo>
                <a:cubicBezTo>
                  <a:pt x="145" y="128"/>
                  <a:pt x="152" y="126"/>
                  <a:pt x="157" y="122"/>
                </a:cubicBezTo>
                <a:cubicBezTo>
                  <a:pt x="150" y="128"/>
                  <a:pt x="140" y="132"/>
                  <a:pt x="130" y="132"/>
                </a:cubicBezTo>
                <a:cubicBezTo>
                  <a:pt x="105" y="132"/>
                  <a:pt x="84" y="111"/>
                  <a:pt x="84" y="86"/>
                </a:cubicBezTo>
                <a:cubicBezTo>
                  <a:pt x="84" y="61"/>
                  <a:pt x="105" y="41"/>
                  <a:pt x="130" y="41"/>
                </a:cubicBezTo>
                <a:cubicBezTo>
                  <a:pt x="155" y="41"/>
                  <a:pt x="175" y="61"/>
                  <a:pt x="175" y="86"/>
                </a:cubicBezTo>
                <a:cubicBezTo>
                  <a:pt x="175" y="88"/>
                  <a:pt x="175" y="90"/>
                  <a:pt x="175" y="91"/>
                </a:cubicBezTo>
                <a:cubicBezTo>
                  <a:pt x="175" y="71"/>
                  <a:pt x="159" y="55"/>
                  <a:pt x="138" y="55"/>
                </a:cubicBezTo>
                <a:close/>
                <a:moveTo>
                  <a:pt x="139" y="160"/>
                </a:moveTo>
                <a:cubicBezTo>
                  <a:pt x="104" y="160"/>
                  <a:pt x="75" y="131"/>
                  <a:pt x="75" y="96"/>
                </a:cubicBezTo>
                <a:cubicBezTo>
                  <a:pt x="75" y="93"/>
                  <a:pt x="76" y="90"/>
                  <a:pt x="76" y="87"/>
                </a:cubicBezTo>
                <a:cubicBezTo>
                  <a:pt x="76" y="116"/>
                  <a:pt x="100" y="140"/>
                  <a:pt x="130" y="140"/>
                </a:cubicBezTo>
                <a:cubicBezTo>
                  <a:pt x="159" y="140"/>
                  <a:pt x="183" y="116"/>
                  <a:pt x="183" y="86"/>
                </a:cubicBezTo>
                <a:cubicBezTo>
                  <a:pt x="183" y="57"/>
                  <a:pt x="159" y="33"/>
                  <a:pt x="130" y="33"/>
                </a:cubicBezTo>
                <a:cubicBezTo>
                  <a:pt x="133" y="32"/>
                  <a:pt x="136" y="32"/>
                  <a:pt x="139" y="32"/>
                </a:cubicBezTo>
                <a:cubicBezTo>
                  <a:pt x="175" y="32"/>
                  <a:pt x="203" y="61"/>
                  <a:pt x="203" y="96"/>
                </a:cubicBezTo>
                <a:cubicBezTo>
                  <a:pt x="203" y="131"/>
                  <a:pt x="175" y="160"/>
                  <a:pt x="139" y="16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5" name="Google Shape;285;g2acdeaac5a3_1_23"/>
          <p:cNvGrpSpPr/>
          <p:nvPr/>
        </p:nvGrpSpPr>
        <p:grpSpPr>
          <a:xfrm>
            <a:off x="996671" y="2856167"/>
            <a:ext cx="564307" cy="533301"/>
            <a:chOff x="2475721" y="3319542"/>
            <a:chExt cx="564307" cy="533301"/>
          </a:xfrm>
        </p:grpSpPr>
        <p:sp>
          <p:nvSpPr>
            <p:cNvPr id="286" name="Google Shape;286;g2acdeaac5a3_1_23"/>
            <p:cNvSpPr/>
            <p:nvPr/>
          </p:nvSpPr>
          <p:spPr>
            <a:xfrm>
              <a:off x="2475721" y="3319542"/>
              <a:ext cx="564307" cy="533301"/>
            </a:xfrm>
            <a:custGeom>
              <a:rect b="b" l="l" r="r" t="t"/>
              <a:pathLst>
                <a:path extrusionOk="0" h="218" w="231">
                  <a:moveTo>
                    <a:pt x="230" y="121"/>
                  </a:moveTo>
                  <a:cubicBezTo>
                    <a:pt x="230" y="120"/>
                    <a:pt x="224" y="97"/>
                    <a:pt x="205" y="85"/>
                  </a:cubicBezTo>
                  <a:cubicBezTo>
                    <a:pt x="192" y="76"/>
                    <a:pt x="176" y="74"/>
                    <a:pt x="168" y="74"/>
                  </a:cubicBezTo>
                  <a:cubicBezTo>
                    <a:pt x="164" y="74"/>
                    <a:pt x="162" y="74"/>
                    <a:pt x="162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3" y="67"/>
                    <a:pt x="165" y="51"/>
                    <a:pt x="159" y="35"/>
                  </a:cubicBezTo>
                  <a:cubicBezTo>
                    <a:pt x="151" y="14"/>
                    <a:pt x="130" y="3"/>
                    <a:pt x="129" y="2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3" y="6"/>
                    <a:pt x="116" y="28"/>
                    <a:pt x="124" y="49"/>
                  </a:cubicBezTo>
                  <a:cubicBezTo>
                    <a:pt x="124" y="50"/>
                    <a:pt x="125" y="52"/>
                    <a:pt x="125" y="53"/>
                  </a:cubicBezTo>
                  <a:cubicBezTo>
                    <a:pt x="114" y="46"/>
                    <a:pt x="100" y="41"/>
                    <a:pt x="86" y="41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115" y="49"/>
                    <a:pt x="140" y="72"/>
                    <a:pt x="148" y="80"/>
                  </a:cubicBezTo>
                  <a:cubicBezTo>
                    <a:pt x="153" y="85"/>
                    <a:pt x="170" y="103"/>
                    <a:pt x="177" y="125"/>
                  </a:cubicBezTo>
                  <a:cubicBezTo>
                    <a:pt x="184" y="147"/>
                    <a:pt x="180" y="166"/>
                    <a:pt x="164" y="182"/>
                  </a:cubicBezTo>
                  <a:cubicBezTo>
                    <a:pt x="147" y="200"/>
                    <a:pt x="119" y="210"/>
                    <a:pt x="90" y="210"/>
                  </a:cubicBezTo>
                  <a:cubicBezTo>
                    <a:pt x="67" y="210"/>
                    <a:pt x="44" y="203"/>
                    <a:pt x="34" y="193"/>
                  </a:cubicBezTo>
                  <a:cubicBezTo>
                    <a:pt x="24" y="183"/>
                    <a:pt x="18" y="161"/>
                    <a:pt x="19" y="137"/>
                  </a:cubicBezTo>
                  <a:cubicBezTo>
                    <a:pt x="19" y="120"/>
                    <a:pt x="24" y="90"/>
                    <a:pt x="48" y="66"/>
                  </a:cubicBezTo>
                  <a:cubicBezTo>
                    <a:pt x="59" y="54"/>
                    <a:pt x="72" y="49"/>
                    <a:pt x="86" y="4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72" y="41"/>
                    <a:pt x="57" y="46"/>
                    <a:pt x="42" y="60"/>
                  </a:cubicBezTo>
                  <a:cubicBezTo>
                    <a:pt x="0" y="102"/>
                    <a:pt x="5" y="175"/>
                    <a:pt x="29" y="199"/>
                  </a:cubicBezTo>
                  <a:cubicBezTo>
                    <a:pt x="40" y="210"/>
                    <a:pt x="64" y="218"/>
                    <a:pt x="90" y="218"/>
                  </a:cubicBezTo>
                  <a:cubicBezTo>
                    <a:pt x="118" y="218"/>
                    <a:pt x="148" y="209"/>
                    <a:pt x="170" y="188"/>
                  </a:cubicBezTo>
                  <a:cubicBezTo>
                    <a:pt x="193" y="164"/>
                    <a:pt x="191" y="137"/>
                    <a:pt x="181" y="114"/>
                  </a:cubicBezTo>
                  <a:cubicBezTo>
                    <a:pt x="182" y="115"/>
                    <a:pt x="183" y="115"/>
                    <a:pt x="183" y="116"/>
                  </a:cubicBezTo>
                  <a:cubicBezTo>
                    <a:pt x="197" y="125"/>
                    <a:pt x="212" y="126"/>
                    <a:pt x="221" y="126"/>
                  </a:cubicBezTo>
                  <a:cubicBezTo>
                    <a:pt x="224" y="126"/>
                    <a:pt x="227" y="126"/>
                    <a:pt x="227" y="126"/>
                  </a:cubicBezTo>
                  <a:cubicBezTo>
                    <a:pt x="231" y="126"/>
                    <a:pt x="231" y="126"/>
                    <a:pt x="231" y="126"/>
                  </a:cubicBezTo>
                  <a:lnTo>
                    <a:pt x="230" y="121"/>
                  </a:lnTo>
                  <a:close/>
                  <a:moveTo>
                    <a:pt x="153" y="72"/>
                  </a:moveTo>
                  <a:cubicBezTo>
                    <a:pt x="147" y="68"/>
                    <a:pt x="136" y="59"/>
                    <a:pt x="131" y="46"/>
                  </a:cubicBezTo>
                  <a:cubicBezTo>
                    <a:pt x="126" y="33"/>
                    <a:pt x="128" y="19"/>
                    <a:pt x="130" y="12"/>
                  </a:cubicBezTo>
                  <a:cubicBezTo>
                    <a:pt x="136" y="16"/>
                    <a:pt x="147" y="25"/>
                    <a:pt x="152" y="38"/>
                  </a:cubicBezTo>
                  <a:cubicBezTo>
                    <a:pt x="157" y="51"/>
                    <a:pt x="155" y="65"/>
                    <a:pt x="153" y="72"/>
                  </a:cubicBezTo>
                  <a:close/>
                  <a:moveTo>
                    <a:pt x="188" y="110"/>
                  </a:moveTo>
                  <a:cubicBezTo>
                    <a:pt x="176" y="102"/>
                    <a:pt x="170" y="89"/>
                    <a:pt x="167" y="82"/>
                  </a:cubicBezTo>
                  <a:cubicBezTo>
                    <a:pt x="174" y="82"/>
                    <a:pt x="189" y="83"/>
                    <a:pt x="200" y="91"/>
                  </a:cubicBezTo>
                  <a:cubicBezTo>
                    <a:pt x="212" y="99"/>
                    <a:pt x="218" y="112"/>
                    <a:pt x="221" y="119"/>
                  </a:cubicBezTo>
                  <a:cubicBezTo>
                    <a:pt x="214" y="119"/>
                    <a:pt x="199" y="117"/>
                    <a:pt x="188" y="11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g2acdeaac5a3_1_23"/>
            <p:cNvSpPr/>
            <p:nvPr/>
          </p:nvSpPr>
          <p:spPr>
            <a:xfrm>
              <a:off x="2572873" y="3747423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g2acdeaac5a3_1_23"/>
            <p:cNvSpPr/>
            <p:nvPr/>
          </p:nvSpPr>
          <p:spPr>
            <a:xfrm>
              <a:off x="2612147" y="3607897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g2acdeaac5a3_1_23"/>
            <p:cNvSpPr/>
            <p:nvPr/>
          </p:nvSpPr>
          <p:spPr>
            <a:xfrm>
              <a:off x="2548068" y="3652338"/>
              <a:ext cx="39300" cy="38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g2acdeaac5a3_1_23"/>
            <p:cNvSpPr/>
            <p:nvPr/>
          </p:nvSpPr>
          <p:spPr>
            <a:xfrm>
              <a:off x="2578040" y="3541751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g2acdeaac5a3_1_23"/>
            <p:cNvSpPr/>
            <p:nvPr/>
          </p:nvSpPr>
          <p:spPr>
            <a:xfrm>
              <a:off x="2641086" y="3464236"/>
              <a:ext cx="39300" cy="38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g2acdeaac5a3_1_23"/>
            <p:cNvSpPr/>
            <p:nvPr/>
          </p:nvSpPr>
          <p:spPr>
            <a:xfrm>
              <a:off x="2651421" y="3532449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g2acdeaac5a3_1_23"/>
            <p:cNvSpPr/>
            <p:nvPr/>
          </p:nvSpPr>
          <p:spPr>
            <a:xfrm>
              <a:off x="2719634" y="3493175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g2acdeaac5a3_1_23"/>
            <p:cNvSpPr/>
            <p:nvPr/>
          </p:nvSpPr>
          <p:spPr>
            <a:xfrm>
              <a:off x="2621449" y="3688512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g2acdeaac5a3_1_23"/>
          <p:cNvSpPr txBox="1"/>
          <p:nvPr/>
        </p:nvSpPr>
        <p:spPr>
          <a:xfrm>
            <a:off x="712297" y="2256900"/>
            <a:ext cx="36507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一年級：生活適應</a:t>
            </a:r>
            <a:endParaRPr b="0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二年級：家庭教育</a:t>
            </a:r>
            <a:endParaRPr b="0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三年級：情緒教育</a:t>
            </a:r>
            <a:endParaRPr b="0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四年級：人際教育</a:t>
            </a:r>
            <a:endParaRPr b="0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五年級：性平教育</a:t>
            </a:r>
            <a:endParaRPr b="0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六年級：生涯教育</a:t>
            </a:r>
            <a:endParaRPr b="0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其    他：安心班輔</a:t>
            </a:r>
            <a:endParaRPr b="0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96" name="Google Shape;296;g2acdeaac5a3_1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76277" y="4723674"/>
            <a:ext cx="2053678" cy="21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2acdeaac5a3_1_23"/>
          <p:cNvPicPr preferRelativeResize="0"/>
          <p:nvPr/>
        </p:nvPicPr>
        <p:blipFill rotWithShape="1">
          <a:blip r:embed="rId6">
            <a:alphaModFix/>
          </a:blip>
          <a:srcRect b="0" l="0" r="22987" t="0"/>
          <a:stretch/>
        </p:blipFill>
        <p:spPr>
          <a:xfrm>
            <a:off x="9220050" y="280450"/>
            <a:ext cx="2773376" cy="213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acdeaac5a3_1_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03550" y="2567175"/>
            <a:ext cx="3073900" cy="192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2acdeaac5a3_1_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44350" y="2567175"/>
            <a:ext cx="2749076" cy="192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2acdeaac5a3_1_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03550" y="4644300"/>
            <a:ext cx="3073900" cy="20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acdeaac5a3_1_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229850" y="4644301"/>
            <a:ext cx="2748401" cy="20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2acdeaac5a3_1_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003550" y="280450"/>
            <a:ext cx="3073900" cy="2134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"/>
          <p:cNvSpPr/>
          <p:nvPr/>
        </p:nvSpPr>
        <p:spPr>
          <a:xfrm>
            <a:off x="214925" y="1186700"/>
            <a:ext cx="5984100" cy="5306400"/>
          </a:xfrm>
          <a:prstGeom prst="roundRect">
            <a:avLst>
              <a:gd fmla="val 12616" name="adj"/>
            </a:avLst>
          </a:prstGeom>
          <a:solidFill>
            <a:srgbClr val="B2D7E9"/>
          </a:solidFill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  <a:effectLst>
            <a:outerShdw rotWithShape="0" algn="tl" dir="2700000" dist="1016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9" name="Google Shape;3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8350" y="139657"/>
            <a:ext cx="1222775" cy="17974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" name="Google Shape;310;p6"/>
          <p:cNvGrpSpPr/>
          <p:nvPr/>
        </p:nvGrpSpPr>
        <p:grpSpPr>
          <a:xfrm>
            <a:off x="147241" y="58746"/>
            <a:ext cx="2746365" cy="1629368"/>
            <a:chOff x="8344146" y="1536453"/>
            <a:chExt cx="3263654" cy="2400365"/>
          </a:xfrm>
        </p:grpSpPr>
        <p:pic>
          <p:nvPicPr>
            <p:cNvPr id="311" name="Google Shape;311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44146" y="1536453"/>
              <a:ext cx="3263654" cy="240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" name="Google Shape;312;p6"/>
            <p:cNvSpPr txBox="1"/>
            <p:nvPr/>
          </p:nvSpPr>
          <p:spPr>
            <a:xfrm>
              <a:off x="8788776" y="2305833"/>
              <a:ext cx="2258100" cy="8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宣導活動</a:t>
              </a:r>
              <a:endParaRPr b="1" i="0" sz="3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3" name="Google Shape;313;p6"/>
          <p:cNvSpPr/>
          <p:nvPr/>
        </p:nvSpPr>
        <p:spPr>
          <a:xfrm>
            <a:off x="3052003" y="1408996"/>
            <a:ext cx="679975" cy="714225"/>
          </a:xfrm>
          <a:custGeom>
            <a:rect b="b" l="l" r="r" t="t"/>
            <a:pathLst>
              <a:path extrusionOk="0" h="216" w="216">
                <a:moveTo>
                  <a:pt x="130" y="0"/>
                </a:moveTo>
                <a:cubicBezTo>
                  <a:pt x="82" y="0"/>
                  <a:pt x="43" y="38"/>
                  <a:pt x="43" y="86"/>
                </a:cubicBezTo>
                <a:cubicBezTo>
                  <a:pt x="43" y="110"/>
                  <a:pt x="52" y="132"/>
                  <a:pt x="68" y="147"/>
                </a:cubicBezTo>
                <a:cubicBezTo>
                  <a:pt x="0" y="210"/>
                  <a:pt x="0" y="210"/>
                  <a:pt x="0" y="210"/>
                </a:cubicBezTo>
                <a:cubicBezTo>
                  <a:pt x="6" y="216"/>
                  <a:pt x="6" y="216"/>
                  <a:pt x="6" y="216"/>
                </a:cubicBezTo>
                <a:cubicBezTo>
                  <a:pt x="74" y="153"/>
                  <a:pt x="74" y="153"/>
                  <a:pt x="74" y="153"/>
                </a:cubicBezTo>
                <a:cubicBezTo>
                  <a:pt x="89" y="165"/>
                  <a:pt x="108" y="173"/>
                  <a:pt x="130" y="173"/>
                </a:cubicBezTo>
                <a:cubicBezTo>
                  <a:pt x="178" y="173"/>
                  <a:pt x="216" y="134"/>
                  <a:pt x="216" y="86"/>
                </a:cubicBezTo>
                <a:cubicBezTo>
                  <a:pt x="216" y="38"/>
                  <a:pt x="178" y="0"/>
                  <a:pt x="130" y="0"/>
                </a:cubicBezTo>
                <a:close/>
                <a:moveTo>
                  <a:pt x="51" y="86"/>
                </a:moveTo>
                <a:cubicBezTo>
                  <a:pt x="51" y="43"/>
                  <a:pt x="86" y="8"/>
                  <a:pt x="130" y="8"/>
                </a:cubicBezTo>
                <a:cubicBezTo>
                  <a:pt x="168" y="8"/>
                  <a:pt x="200" y="35"/>
                  <a:pt x="207" y="71"/>
                </a:cubicBezTo>
                <a:cubicBezTo>
                  <a:pt x="197" y="44"/>
                  <a:pt x="170" y="24"/>
                  <a:pt x="139" y="24"/>
                </a:cubicBezTo>
                <a:cubicBezTo>
                  <a:pt x="100" y="24"/>
                  <a:pt x="67" y="56"/>
                  <a:pt x="67" y="96"/>
                </a:cubicBezTo>
                <a:cubicBezTo>
                  <a:pt x="67" y="127"/>
                  <a:pt x="87" y="153"/>
                  <a:pt x="115" y="164"/>
                </a:cubicBezTo>
                <a:cubicBezTo>
                  <a:pt x="78" y="156"/>
                  <a:pt x="51" y="125"/>
                  <a:pt x="51" y="86"/>
                </a:cubicBezTo>
                <a:close/>
                <a:moveTo>
                  <a:pt x="133" y="107"/>
                </a:moveTo>
                <a:cubicBezTo>
                  <a:pt x="145" y="107"/>
                  <a:pt x="155" y="97"/>
                  <a:pt x="155" y="84"/>
                </a:cubicBezTo>
                <a:cubicBezTo>
                  <a:pt x="155" y="74"/>
                  <a:pt x="148" y="65"/>
                  <a:pt x="138" y="63"/>
                </a:cubicBezTo>
                <a:cubicBezTo>
                  <a:pt x="138" y="63"/>
                  <a:pt x="138" y="63"/>
                  <a:pt x="138" y="63"/>
                </a:cubicBezTo>
                <a:cubicBezTo>
                  <a:pt x="154" y="63"/>
                  <a:pt x="167" y="75"/>
                  <a:pt x="167" y="91"/>
                </a:cubicBezTo>
                <a:cubicBezTo>
                  <a:pt x="167" y="107"/>
                  <a:pt x="154" y="120"/>
                  <a:pt x="138" y="120"/>
                </a:cubicBezTo>
                <a:cubicBezTo>
                  <a:pt x="123" y="120"/>
                  <a:pt x="110" y="107"/>
                  <a:pt x="110" y="91"/>
                </a:cubicBezTo>
                <a:cubicBezTo>
                  <a:pt x="110" y="89"/>
                  <a:pt x="110" y="87"/>
                  <a:pt x="110" y="86"/>
                </a:cubicBezTo>
                <a:cubicBezTo>
                  <a:pt x="111" y="97"/>
                  <a:pt x="121" y="107"/>
                  <a:pt x="133" y="107"/>
                </a:cubicBezTo>
                <a:close/>
                <a:moveTo>
                  <a:pt x="118" y="84"/>
                </a:moveTo>
                <a:cubicBezTo>
                  <a:pt x="118" y="76"/>
                  <a:pt x="125" y="70"/>
                  <a:pt x="133" y="70"/>
                </a:cubicBezTo>
                <a:cubicBezTo>
                  <a:pt x="141" y="70"/>
                  <a:pt x="147" y="76"/>
                  <a:pt x="147" y="84"/>
                </a:cubicBezTo>
                <a:cubicBezTo>
                  <a:pt x="147" y="92"/>
                  <a:pt x="141" y="99"/>
                  <a:pt x="133" y="99"/>
                </a:cubicBezTo>
                <a:cubicBezTo>
                  <a:pt x="125" y="99"/>
                  <a:pt x="118" y="92"/>
                  <a:pt x="118" y="84"/>
                </a:cubicBezTo>
                <a:close/>
                <a:moveTo>
                  <a:pt x="138" y="55"/>
                </a:moveTo>
                <a:cubicBezTo>
                  <a:pt x="118" y="55"/>
                  <a:pt x="102" y="71"/>
                  <a:pt x="102" y="91"/>
                </a:cubicBezTo>
                <a:cubicBezTo>
                  <a:pt x="102" y="111"/>
                  <a:pt x="118" y="128"/>
                  <a:pt x="138" y="128"/>
                </a:cubicBezTo>
                <a:cubicBezTo>
                  <a:pt x="145" y="128"/>
                  <a:pt x="152" y="126"/>
                  <a:pt x="157" y="122"/>
                </a:cubicBezTo>
                <a:cubicBezTo>
                  <a:pt x="150" y="128"/>
                  <a:pt x="140" y="132"/>
                  <a:pt x="130" y="132"/>
                </a:cubicBezTo>
                <a:cubicBezTo>
                  <a:pt x="105" y="132"/>
                  <a:pt x="84" y="111"/>
                  <a:pt x="84" y="86"/>
                </a:cubicBezTo>
                <a:cubicBezTo>
                  <a:pt x="84" y="61"/>
                  <a:pt x="105" y="41"/>
                  <a:pt x="130" y="41"/>
                </a:cubicBezTo>
                <a:cubicBezTo>
                  <a:pt x="155" y="41"/>
                  <a:pt x="175" y="61"/>
                  <a:pt x="175" y="86"/>
                </a:cubicBezTo>
                <a:cubicBezTo>
                  <a:pt x="175" y="88"/>
                  <a:pt x="175" y="90"/>
                  <a:pt x="175" y="91"/>
                </a:cubicBezTo>
                <a:cubicBezTo>
                  <a:pt x="175" y="71"/>
                  <a:pt x="159" y="55"/>
                  <a:pt x="138" y="55"/>
                </a:cubicBezTo>
                <a:close/>
                <a:moveTo>
                  <a:pt x="139" y="160"/>
                </a:moveTo>
                <a:cubicBezTo>
                  <a:pt x="104" y="160"/>
                  <a:pt x="75" y="131"/>
                  <a:pt x="75" y="96"/>
                </a:cubicBezTo>
                <a:cubicBezTo>
                  <a:pt x="75" y="93"/>
                  <a:pt x="76" y="90"/>
                  <a:pt x="76" y="87"/>
                </a:cubicBezTo>
                <a:cubicBezTo>
                  <a:pt x="76" y="116"/>
                  <a:pt x="100" y="140"/>
                  <a:pt x="130" y="140"/>
                </a:cubicBezTo>
                <a:cubicBezTo>
                  <a:pt x="159" y="140"/>
                  <a:pt x="183" y="116"/>
                  <a:pt x="183" y="86"/>
                </a:cubicBezTo>
                <a:cubicBezTo>
                  <a:pt x="183" y="57"/>
                  <a:pt x="159" y="33"/>
                  <a:pt x="130" y="33"/>
                </a:cubicBezTo>
                <a:cubicBezTo>
                  <a:pt x="133" y="32"/>
                  <a:pt x="136" y="32"/>
                  <a:pt x="139" y="32"/>
                </a:cubicBezTo>
                <a:cubicBezTo>
                  <a:pt x="175" y="32"/>
                  <a:pt x="203" y="61"/>
                  <a:pt x="203" y="96"/>
                </a:cubicBezTo>
                <a:cubicBezTo>
                  <a:pt x="203" y="131"/>
                  <a:pt x="175" y="160"/>
                  <a:pt x="139" y="16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4" name="Google Shape;314;p6"/>
          <p:cNvGrpSpPr/>
          <p:nvPr/>
        </p:nvGrpSpPr>
        <p:grpSpPr>
          <a:xfrm>
            <a:off x="7395446" y="3710517"/>
            <a:ext cx="564307" cy="533301"/>
            <a:chOff x="2475721" y="3319542"/>
            <a:chExt cx="564307" cy="533301"/>
          </a:xfrm>
        </p:grpSpPr>
        <p:sp>
          <p:nvSpPr>
            <p:cNvPr id="315" name="Google Shape;315;p6"/>
            <p:cNvSpPr/>
            <p:nvPr/>
          </p:nvSpPr>
          <p:spPr>
            <a:xfrm>
              <a:off x="2475721" y="3319542"/>
              <a:ext cx="564307" cy="533301"/>
            </a:xfrm>
            <a:custGeom>
              <a:rect b="b" l="l" r="r" t="t"/>
              <a:pathLst>
                <a:path extrusionOk="0" h="218" w="231">
                  <a:moveTo>
                    <a:pt x="230" y="121"/>
                  </a:moveTo>
                  <a:cubicBezTo>
                    <a:pt x="230" y="120"/>
                    <a:pt x="224" y="97"/>
                    <a:pt x="205" y="85"/>
                  </a:cubicBezTo>
                  <a:cubicBezTo>
                    <a:pt x="192" y="76"/>
                    <a:pt x="176" y="74"/>
                    <a:pt x="168" y="74"/>
                  </a:cubicBezTo>
                  <a:cubicBezTo>
                    <a:pt x="164" y="74"/>
                    <a:pt x="162" y="74"/>
                    <a:pt x="162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3" y="67"/>
                    <a:pt x="165" y="51"/>
                    <a:pt x="159" y="35"/>
                  </a:cubicBezTo>
                  <a:cubicBezTo>
                    <a:pt x="151" y="14"/>
                    <a:pt x="130" y="3"/>
                    <a:pt x="129" y="2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3" y="6"/>
                    <a:pt x="116" y="28"/>
                    <a:pt x="124" y="49"/>
                  </a:cubicBezTo>
                  <a:cubicBezTo>
                    <a:pt x="124" y="50"/>
                    <a:pt x="125" y="52"/>
                    <a:pt x="125" y="53"/>
                  </a:cubicBezTo>
                  <a:cubicBezTo>
                    <a:pt x="114" y="46"/>
                    <a:pt x="100" y="41"/>
                    <a:pt x="86" y="41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115" y="49"/>
                    <a:pt x="140" y="72"/>
                    <a:pt x="148" y="80"/>
                  </a:cubicBezTo>
                  <a:cubicBezTo>
                    <a:pt x="153" y="85"/>
                    <a:pt x="170" y="103"/>
                    <a:pt x="177" y="125"/>
                  </a:cubicBezTo>
                  <a:cubicBezTo>
                    <a:pt x="184" y="147"/>
                    <a:pt x="180" y="166"/>
                    <a:pt x="164" y="182"/>
                  </a:cubicBezTo>
                  <a:cubicBezTo>
                    <a:pt x="147" y="200"/>
                    <a:pt x="119" y="210"/>
                    <a:pt x="90" y="210"/>
                  </a:cubicBezTo>
                  <a:cubicBezTo>
                    <a:pt x="67" y="210"/>
                    <a:pt x="44" y="203"/>
                    <a:pt x="34" y="193"/>
                  </a:cubicBezTo>
                  <a:cubicBezTo>
                    <a:pt x="24" y="183"/>
                    <a:pt x="18" y="161"/>
                    <a:pt x="19" y="137"/>
                  </a:cubicBezTo>
                  <a:cubicBezTo>
                    <a:pt x="19" y="120"/>
                    <a:pt x="24" y="90"/>
                    <a:pt x="48" y="66"/>
                  </a:cubicBezTo>
                  <a:cubicBezTo>
                    <a:pt x="59" y="54"/>
                    <a:pt x="72" y="49"/>
                    <a:pt x="86" y="4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72" y="41"/>
                    <a:pt x="57" y="46"/>
                    <a:pt x="42" y="60"/>
                  </a:cubicBezTo>
                  <a:cubicBezTo>
                    <a:pt x="0" y="102"/>
                    <a:pt x="5" y="175"/>
                    <a:pt x="29" y="199"/>
                  </a:cubicBezTo>
                  <a:cubicBezTo>
                    <a:pt x="40" y="210"/>
                    <a:pt x="64" y="218"/>
                    <a:pt x="90" y="218"/>
                  </a:cubicBezTo>
                  <a:cubicBezTo>
                    <a:pt x="118" y="218"/>
                    <a:pt x="148" y="209"/>
                    <a:pt x="170" y="188"/>
                  </a:cubicBezTo>
                  <a:cubicBezTo>
                    <a:pt x="193" y="164"/>
                    <a:pt x="191" y="137"/>
                    <a:pt x="181" y="114"/>
                  </a:cubicBezTo>
                  <a:cubicBezTo>
                    <a:pt x="182" y="115"/>
                    <a:pt x="183" y="115"/>
                    <a:pt x="183" y="116"/>
                  </a:cubicBezTo>
                  <a:cubicBezTo>
                    <a:pt x="197" y="125"/>
                    <a:pt x="212" y="126"/>
                    <a:pt x="221" y="126"/>
                  </a:cubicBezTo>
                  <a:cubicBezTo>
                    <a:pt x="224" y="126"/>
                    <a:pt x="227" y="126"/>
                    <a:pt x="227" y="126"/>
                  </a:cubicBezTo>
                  <a:cubicBezTo>
                    <a:pt x="231" y="126"/>
                    <a:pt x="231" y="126"/>
                    <a:pt x="231" y="126"/>
                  </a:cubicBezTo>
                  <a:lnTo>
                    <a:pt x="230" y="121"/>
                  </a:lnTo>
                  <a:close/>
                  <a:moveTo>
                    <a:pt x="153" y="72"/>
                  </a:moveTo>
                  <a:cubicBezTo>
                    <a:pt x="147" y="68"/>
                    <a:pt x="136" y="59"/>
                    <a:pt x="131" y="46"/>
                  </a:cubicBezTo>
                  <a:cubicBezTo>
                    <a:pt x="126" y="33"/>
                    <a:pt x="128" y="19"/>
                    <a:pt x="130" y="12"/>
                  </a:cubicBezTo>
                  <a:cubicBezTo>
                    <a:pt x="136" y="16"/>
                    <a:pt x="147" y="25"/>
                    <a:pt x="152" y="38"/>
                  </a:cubicBezTo>
                  <a:cubicBezTo>
                    <a:pt x="157" y="51"/>
                    <a:pt x="155" y="65"/>
                    <a:pt x="153" y="72"/>
                  </a:cubicBezTo>
                  <a:close/>
                  <a:moveTo>
                    <a:pt x="188" y="110"/>
                  </a:moveTo>
                  <a:cubicBezTo>
                    <a:pt x="176" y="102"/>
                    <a:pt x="170" y="89"/>
                    <a:pt x="167" y="82"/>
                  </a:cubicBezTo>
                  <a:cubicBezTo>
                    <a:pt x="174" y="82"/>
                    <a:pt x="189" y="83"/>
                    <a:pt x="200" y="91"/>
                  </a:cubicBezTo>
                  <a:cubicBezTo>
                    <a:pt x="212" y="99"/>
                    <a:pt x="218" y="112"/>
                    <a:pt x="221" y="119"/>
                  </a:cubicBezTo>
                  <a:cubicBezTo>
                    <a:pt x="214" y="119"/>
                    <a:pt x="199" y="117"/>
                    <a:pt x="188" y="11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2572873" y="3747423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2612147" y="3607897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2548068" y="3652338"/>
              <a:ext cx="39300" cy="38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2578040" y="3541751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2641086" y="3464236"/>
              <a:ext cx="39300" cy="38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2651421" y="3532449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2719634" y="3493175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2621449" y="3688512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6"/>
          <p:cNvSpPr txBox="1"/>
          <p:nvPr/>
        </p:nvSpPr>
        <p:spPr>
          <a:xfrm>
            <a:off x="401525" y="2365350"/>
            <a:ext cx="5610900" cy="3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一年級：迎新活動 – 認識校園</a:t>
            </a:r>
            <a:endParaRPr b="0" i="0" sz="3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二年級：性平教育、生命鬥士</a:t>
            </a:r>
            <a:endParaRPr b="0" i="0" sz="3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三年級：臉部平權</a:t>
            </a:r>
            <a:endParaRPr b="0" i="0" sz="3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四年級：性平教育、臉部平權</a:t>
            </a:r>
            <a:endParaRPr b="0" i="0" sz="3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五年級：霸凌防治</a:t>
            </a:r>
            <a:endParaRPr b="0" i="0" sz="3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六年級：生命鬥士</a:t>
            </a:r>
            <a:endParaRPr b="0" i="0" sz="30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25" name="Google Shape;32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92599" y="4008143"/>
            <a:ext cx="2454814" cy="2551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5150" y="244749"/>
            <a:ext cx="3049964" cy="228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24000" y="332475"/>
            <a:ext cx="2944625" cy="220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75150" y="2812349"/>
            <a:ext cx="3049964" cy="228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156178" y="2735914"/>
            <a:ext cx="2944626" cy="2207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700900" y="5293950"/>
            <a:ext cx="2455274" cy="14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156175" y="5138853"/>
            <a:ext cx="2944625" cy="179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ad3499ed3b_0_3"/>
          <p:cNvSpPr/>
          <p:nvPr/>
        </p:nvSpPr>
        <p:spPr>
          <a:xfrm>
            <a:off x="214925" y="1186700"/>
            <a:ext cx="6793200" cy="5306400"/>
          </a:xfrm>
          <a:prstGeom prst="roundRect">
            <a:avLst>
              <a:gd fmla="val 12616" name="adj"/>
            </a:avLst>
          </a:prstGeom>
          <a:solidFill>
            <a:srgbClr val="B2D7E9"/>
          </a:solidFill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  <a:effectLst>
            <a:outerShdw rotWithShape="0" algn="tl" dir="2700000" dist="1016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8" name="Google Shape;338;g2ad3499ed3b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8350" y="139657"/>
            <a:ext cx="1222775" cy="17974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9" name="Google Shape;339;g2ad3499ed3b_0_3"/>
          <p:cNvGrpSpPr/>
          <p:nvPr/>
        </p:nvGrpSpPr>
        <p:grpSpPr>
          <a:xfrm>
            <a:off x="147241" y="58746"/>
            <a:ext cx="2746365" cy="1629368"/>
            <a:chOff x="8344146" y="1536453"/>
            <a:chExt cx="3263654" cy="2400365"/>
          </a:xfrm>
        </p:grpSpPr>
        <p:pic>
          <p:nvPicPr>
            <p:cNvPr id="340" name="Google Shape;340;g2ad3499ed3b_0_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44146" y="1536453"/>
              <a:ext cx="3263654" cy="240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g2ad3499ed3b_0_3"/>
            <p:cNvSpPr txBox="1"/>
            <p:nvPr/>
          </p:nvSpPr>
          <p:spPr>
            <a:xfrm>
              <a:off x="8788776" y="2305833"/>
              <a:ext cx="2258100" cy="8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其他活動</a:t>
              </a:r>
              <a:endParaRPr b="1" i="0" sz="3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2" name="Google Shape;342;g2ad3499ed3b_0_3"/>
          <p:cNvSpPr/>
          <p:nvPr/>
        </p:nvSpPr>
        <p:spPr>
          <a:xfrm>
            <a:off x="3203832" y="1409011"/>
            <a:ext cx="528133" cy="528133"/>
          </a:xfrm>
          <a:custGeom>
            <a:rect b="b" l="l" r="r" t="t"/>
            <a:pathLst>
              <a:path extrusionOk="0" h="216" w="216">
                <a:moveTo>
                  <a:pt x="130" y="0"/>
                </a:moveTo>
                <a:cubicBezTo>
                  <a:pt x="82" y="0"/>
                  <a:pt x="43" y="38"/>
                  <a:pt x="43" y="86"/>
                </a:cubicBezTo>
                <a:cubicBezTo>
                  <a:pt x="43" y="110"/>
                  <a:pt x="52" y="132"/>
                  <a:pt x="68" y="147"/>
                </a:cubicBezTo>
                <a:cubicBezTo>
                  <a:pt x="0" y="210"/>
                  <a:pt x="0" y="210"/>
                  <a:pt x="0" y="210"/>
                </a:cubicBezTo>
                <a:cubicBezTo>
                  <a:pt x="6" y="216"/>
                  <a:pt x="6" y="216"/>
                  <a:pt x="6" y="216"/>
                </a:cubicBezTo>
                <a:cubicBezTo>
                  <a:pt x="74" y="153"/>
                  <a:pt x="74" y="153"/>
                  <a:pt x="74" y="153"/>
                </a:cubicBezTo>
                <a:cubicBezTo>
                  <a:pt x="89" y="165"/>
                  <a:pt x="108" y="173"/>
                  <a:pt x="130" y="173"/>
                </a:cubicBezTo>
                <a:cubicBezTo>
                  <a:pt x="178" y="173"/>
                  <a:pt x="216" y="134"/>
                  <a:pt x="216" y="86"/>
                </a:cubicBezTo>
                <a:cubicBezTo>
                  <a:pt x="216" y="38"/>
                  <a:pt x="178" y="0"/>
                  <a:pt x="130" y="0"/>
                </a:cubicBezTo>
                <a:close/>
                <a:moveTo>
                  <a:pt x="51" y="86"/>
                </a:moveTo>
                <a:cubicBezTo>
                  <a:pt x="51" y="43"/>
                  <a:pt x="86" y="8"/>
                  <a:pt x="130" y="8"/>
                </a:cubicBezTo>
                <a:cubicBezTo>
                  <a:pt x="168" y="8"/>
                  <a:pt x="200" y="35"/>
                  <a:pt x="207" y="71"/>
                </a:cubicBezTo>
                <a:cubicBezTo>
                  <a:pt x="197" y="44"/>
                  <a:pt x="170" y="24"/>
                  <a:pt x="139" y="24"/>
                </a:cubicBezTo>
                <a:cubicBezTo>
                  <a:pt x="100" y="24"/>
                  <a:pt x="67" y="56"/>
                  <a:pt x="67" y="96"/>
                </a:cubicBezTo>
                <a:cubicBezTo>
                  <a:pt x="67" y="127"/>
                  <a:pt x="87" y="153"/>
                  <a:pt x="115" y="164"/>
                </a:cubicBezTo>
                <a:cubicBezTo>
                  <a:pt x="78" y="156"/>
                  <a:pt x="51" y="125"/>
                  <a:pt x="51" y="86"/>
                </a:cubicBezTo>
                <a:close/>
                <a:moveTo>
                  <a:pt x="133" y="107"/>
                </a:moveTo>
                <a:cubicBezTo>
                  <a:pt x="145" y="107"/>
                  <a:pt x="155" y="97"/>
                  <a:pt x="155" y="84"/>
                </a:cubicBezTo>
                <a:cubicBezTo>
                  <a:pt x="155" y="74"/>
                  <a:pt x="148" y="65"/>
                  <a:pt x="138" y="63"/>
                </a:cubicBezTo>
                <a:cubicBezTo>
                  <a:pt x="138" y="63"/>
                  <a:pt x="138" y="63"/>
                  <a:pt x="138" y="63"/>
                </a:cubicBezTo>
                <a:cubicBezTo>
                  <a:pt x="154" y="63"/>
                  <a:pt x="167" y="75"/>
                  <a:pt x="167" y="91"/>
                </a:cubicBezTo>
                <a:cubicBezTo>
                  <a:pt x="167" y="107"/>
                  <a:pt x="154" y="120"/>
                  <a:pt x="138" y="120"/>
                </a:cubicBezTo>
                <a:cubicBezTo>
                  <a:pt x="123" y="120"/>
                  <a:pt x="110" y="107"/>
                  <a:pt x="110" y="91"/>
                </a:cubicBezTo>
                <a:cubicBezTo>
                  <a:pt x="110" y="89"/>
                  <a:pt x="110" y="87"/>
                  <a:pt x="110" y="86"/>
                </a:cubicBezTo>
                <a:cubicBezTo>
                  <a:pt x="111" y="97"/>
                  <a:pt x="121" y="107"/>
                  <a:pt x="133" y="107"/>
                </a:cubicBezTo>
                <a:close/>
                <a:moveTo>
                  <a:pt x="118" y="84"/>
                </a:moveTo>
                <a:cubicBezTo>
                  <a:pt x="118" y="76"/>
                  <a:pt x="125" y="70"/>
                  <a:pt x="133" y="70"/>
                </a:cubicBezTo>
                <a:cubicBezTo>
                  <a:pt x="141" y="70"/>
                  <a:pt x="147" y="76"/>
                  <a:pt x="147" y="84"/>
                </a:cubicBezTo>
                <a:cubicBezTo>
                  <a:pt x="147" y="92"/>
                  <a:pt x="141" y="99"/>
                  <a:pt x="133" y="99"/>
                </a:cubicBezTo>
                <a:cubicBezTo>
                  <a:pt x="125" y="99"/>
                  <a:pt x="118" y="92"/>
                  <a:pt x="118" y="84"/>
                </a:cubicBezTo>
                <a:close/>
                <a:moveTo>
                  <a:pt x="138" y="55"/>
                </a:moveTo>
                <a:cubicBezTo>
                  <a:pt x="118" y="55"/>
                  <a:pt x="102" y="71"/>
                  <a:pt x="102" y="91"/>
                </a:cubicBezTo>
                <a:cubicBezTo>
                  <a:pt x="102" y="111"/>
                  <a:pt x="118" y="128"/>
                  <a:pt x="138" y="128"/>
                </a:cubicBezTo>
                <a:cubicBezTo>
                  <a:pt x="145" y="128"/>
                  <a:pt x="152" y="126"/>
                  <a:pt x="157" y="122"/>
                </a:cubicBezTo>
                <a:cubicBezTo>
                  <a:pt x="150" y="128"/>
                  <a:pt x="140" y="132"/>
                  <a:pt x="130" y="132"/>
                </a:cubicBezTo>
                <a:cubicBezTo>
                  <a:pt x="105" y="132"/>
                  <a:pt x="84" y="111"/>
                  <a:pt x="84" y="86"/>
                </a:cubicBezTo>
                <a:cubicBezTo>
                  <a:pt x="84" y="61"/>
                  <a:pt x="105" y="41"/>
                  <a:pt x="130" y="41"/>
                </a:cubicBezTo>
                <a:cubicBezTo>
                  <a:pt x="155" y="41"/>
                  <a:pt x="175" y="61"/>
                  <a:pt x="175" y="86"/>
                </a:cubicBezTo>
                <a:cubicBezTo>
                  <a:pt x="175" y="88"/>
                  <a:pt x="175" y="90"/>
                  <a:pt x="175" y="91"/>
                </a:cubicBezTo>
                <a:cubicBezTo>
                  <a:pt x="175" y="71"/>
                  <a:pt x="159" y="55"/>
                  <a:pt x="138" y="55"/>
                </a:cubicBezTo>
                <a:close/>
                <a:moveTo>
                  <a:pt x="139" y="160"/>
                </a:moveTo>
                <a:cubicBezTo>
                  <a:pt x="104" y="160"/>
                  <a:pt x="75" y="131"/>
                  <a:pt x="75" y="96"/>
                </a:cubicBezTo>
                <a:cubicBezTo>
                  <a:pt x="75" y="93"/>
                  <a:pt x="76" y="90"/>
                  <a:pt x="76" y="87"/>
                </a:cubicBezTo>
                <a:cubicBezTo>
                  <a:pt x="76" y="116"/>
                  <a:pt x="100" y="140"/>
                  <a:pt x="130" y="140"/>
                </a:cubicBezTo>
                <a:cubicBezTo>
                  <a:pt x="159" y="140"/>
                  <a:pt x="183" y="116"/>
                  <a:pt x="183" y="86"/>
                </a:cubicBezTo>
                <a:cubicBezTo>
                  <a:pt x="183" y="57"/>
                  <a:pt x="159" y="33"/>
                  <a:pt x="130" y="33"/>
                </a:cubicBezTo>
                <a:cubicBezTo>
                  <a:pt x="133" y="32"/>
                  <a:pt x="136" y="32"/>
                  <a:pt x="139" y="32"/>
                </a:cubicBezTo>
                <a:cubicBezTo>
                  <a:pt x="175" y="32"/>
                  <a:pt x="203" y="61"/>
                  <a:pt x="203" y="96"/>
                </a:cubicBezTo>
                <a:cubicBezTo>
                  <a:pt x="203" y="131"/>
                  <a:pt x="175" y="160"/>
                  <a:pt x="139" y="16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3" name="Google Shape;343;g2ad3499ed3b_0_3"/>
          <p:cNvGrpSpPr/>
          <p:nvPr/>
        </p:nvGrpSpPr>
        <p:grpSpPr>
          <a:xfrm>
            <a:off x="7283821" y="4008142"/>
            <a:ext cx="564307" cy="533301"/>
            <a:chOff x="2475721" y="3319542"/>
            <a:chExt cx="564307" cy="533301"/>
          </a:xfrm>
        </p:grpSpPr>
        <p:sp>
          <p:nvSpPr>
            <p:cNvPr id="344" name="Google Shape;344;g2ad3499ed3b_0_3"/>
            <p:cNvSpPr/>
            <p:nvPr/>
          </p:nvSpPr>
          <p:spPr>
            <a:xfrm>
              <a:off x="2475721" y="3319542"/>
              <a:ext cx="564307" cy="533301"/>
            </a:xfrm>
            <a:custGeom>
              <a:rect b="b" l="l" r="r" t="t"/>
              <a:pathLst>
                <a:path extrusionOk="0" h="218" w="231">
                  <a:moveTo>
                    <a:pt x="230" y="121"/>
                  </a:moveTo>
                  <a:cubicBezTo>
                    <a:pt x="230" y="120"/>
                    <a:pt x="224" y="97"/>
                    <a:pt x="205" y="85"/>
                  </a:cubicBezTo>
                  <a:cubicBezTo>
                    <a:pt x="192" y="76"/>
                    <a:pt x="176" y="74"/>
                    <a:pt x="168" y="74"/>
                  </a:cubicBezTo>
                  <a:cubicBezTo>
                    <a:pt x="164" y="74"/>
                    <a:pt x="162" y="74"/>
                    <a:pt x="162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3" y="67"/>
                    <a:pt x="165" y="51"/>
                    <a:pt x="159" y="35"/>
                  </a:cubicBezTo>
                  <a:cubicBezTo>
                    <a:pt x="151" y="14"/>
                    <a:pt x="130" y="3"/>
                    <a:pt x="129" y="2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3" y="6"/>
                    <a:pt x="116" y="28"/>
                    <a:pt x="124" y="49"/>
                  </a:cubicBezTo>
                  <a:cubicBezTo>
                    <a:pt x="124" y="50"/>
                    <a:pt x="125" y="52"/>
                    <a:pt x="125" y="53"/>
                  </a:cubicBezTo>
                  <a:cubicBezTo>
                    <a:pt x="114" y="46"/>
                    <a:pt x="100" y="41"/>
                    <a:pt x="86" y="41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115" y="49"/>
                    <a:pt x="140" y="72"/>
                    <a:pt x="148" y="80"/>
                  </a:cubicBezTo>
                  <a:cubicBezTo>
                    <a:pt x="153" y="85"/>
                    <a:pt x="170" y="103"/>
                    <a:pt x="177" y="125"/>
                  </a:cubicBezTo>
                  <a:cubicBezTo>
                    <a:pt x="184" y="147"/>
                    <a:pt x="180" y="166"/>
                    <a:pt x="164" y="182"/>
                  </a:cubicBezTo>
                  <a:cubicBezTo>
                    <a:pt x="147" y="200"/>
                    <a:pt x="119" y="210"/>
                    <a:pt x="90" y="210"/>
                  </a:cubicBezTo>
                  <a:cubicBezTo>
                    <a:pt x="67" y="210"/>
                    <a:pt x="44" y="203"/>
                    <a:pt x="34" y="193"/>
                  </a:cubicBezTo>
                  <a:cubicBezTo>
                    <a:pt x="24" y="183"/>
                    <a:pt x="18" y="161"/>
                    <a:pt x="19" y="137"/>
                  </a:cubicBezTo>
                  <a:cubicBezTo>
                    <a:pt x="19" y="120"/>
                    <a:pt x="24" y="90"/>
                    <a:pt x="48" y="66"/>
                  </a:cubicBezTo>
                  <a:cubicBezTo>
                    <a:pt x="59" y="54"/>
                    <a:pt x="72" y="49"/>
                    <a:pt x="86" y="4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72" y="41"/>
                    <a:pt x="57" y="46"/>
                    <a:pt x="42" y="60"/>
                  </a:cubicBezTo>
                  <a:cubicBezTo>
                    <a:pt x="0" y="102"/>
                    <a:pt x="5" y="175"/>
                    <a:pt x="29" y="199"/>
                  </a:cubicBezTo>
                  <a:cubicBezTo>
                    <a:pt x="40" y="210"/>
                    <a:pt x="64" y="218"/>
                    <a:pt x="90" y="218"/>
                  </a:cubicBezTo>
                  <a:cubicBezTo>
                    <a:pt x="118" y="218"/>
                    <a:pt x="148" y="209"/>
                    <a:pt x="170" y="188"/>
                  </a:cubicBezTo>
                  <a:cubicBezTo>
                    <a:pt x="193" y="164"/>
                    <a:pt x="191" y="137"/>
                    <a:pt x="181" y="114"/>
                  </a:cubicBezTo>
                  <a:cubicBezTo>
                    <a:pt x="182" y="115"/>
                    <a:pt x="183" y="115"/>
                    <a:pt x="183" y="116"/>
                  </a:cubicBezTo>
                  <a:cubicBezTo>
                    <a:pt x="197" y="125"/>
                    <a:pt x="212" y="126"/>
                    <a:pt x="221" y="126"/>
                  </a:cubicBezTo>
                  <a:cubicBezTo>
                    <a:pt x="224" y="126"/>
                    <a:pt x="227" y="126"/>
                    <a:pt x="227" y="126"/>
                  </a:cubicBezTo>
                  <a:cubicBezTo>
                    <a:pt x="231" y="126"/>
                    <a:pt x="231" y="126"/>
                    <a:pt x="231" y="126"/>
                  </a:cubicBezTo>
                  <a:lnTo>
                    <a:pt x="230" y="121"/>
                  </a:lnTo>
                  <a:close/>
                  <a:moveTo>
                    <a:pt x="153" y="72"/>
                  </a:moveTo>
                  <a:cubicBezTo>
                    <a:pt x="147" y="68"/>
                    <a:pt x="136" y="59"/>
                    <a:pt x="131" y="46"/>
                  </a:cubicBezTo>
                  <a:cubicBezTo>
                    <a:pt x="126" y="33"/>
                    <a:pt x="128" y="19"/>
                    <a:pt x="130" y="12"/>
                  </a:cubicBezTo>
                  <a:cubicBezTo>
                    <a:pt x="136" y="16"/>
                    <a:pt x="147" y="25"/>
                    <a:pt x="152" y="38"/>
                  </a:cubicBezTo>
                  <a:cubicBezTo>
                    <a:pt x="157" y="51"/>
                    <a:pt x="155" y="65"/>
                    <a:pt x="153" y="72"/>
                  </a:cubicBezTo>
                  <a:close/>
                  <a:moveTo>
                    <a:pt x="188" y="110"/>
                  </a:moveTo>
                  <a:cubicBezTo>
                    <a:pt x="176" y="102"/>
                    <a:pt x="170" y="89"/>
                    <a:pt x="167" y="82"/>
                  </a:cubicBezTo>
                  <a:cubicBezTo>
                    <a:pt x="174" y="82"/>
                    <a:pt x="189" y="83"/>
                    <a:pt x="200" y="91"/>
                  </a:cubicBezTo>
                  <a:cubicBezTo>
                    <a:pt x="212" y="99"/>
                    <a:pt x="218" y="112"/>
                    <a:pt x="221" y="119"/>
                  </a:cubicBezTo>
                  <a:cubicBezTo>
                    <a:pt x="214" y="119"/>
                    <a:pt x="199" y="117"/>
                    <a:pt x="188" y="11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g2ad3499ed3b_0_3"/>
            <p:cNvSpPr/>
            <p:nvPr/>
          </p:nvSpPr>
          <p:spPr>
            <a:xfrm>
              <a:off x="2572873" y="3747423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g2ad3499ed3b_0_3"/>
            <p:cNvSpPr/>
            <p:nvPr/>
          </p:nvSpPr>
          <p:spPr>
            <a:xfrm>
              <a:off x="2612147" y="3607897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g2ad3499ed3b_0_3"/>
            <p:cNvSpPr/>
            <p:nvPr/>
          </p:nvSpPr>
          <p:spPr>
            <a:xfrm>
              <a:off x="2548068" y="3652338"/>
              <a:ext cx="39300" cy="38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g2ad3499ed3b_0_3"/>
            <p:cNvSpPr/>
            <p:nvPr/>
          </p:nvSpPr>
          <p:spPr>
            <a:xfrm>
              <a:off x="2578040" y="3541751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g2ad3499ed3b_0_3"/>
            <p:cNvSpPr/>
            <p:nvPr/>
          </p:nvSpPr>
          <p:spPr>
            <a:xfrm>
              <a:off x="2641086" y="3464236"/>
              <a:ext cx="39300" cy="38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g2ad3499ed3b_0_3"/>
            <p:cNvSpPr/>
            <p:nvPr/>
          </p:nvSpPr>
          <p:spPr>
            <a:xfrm>
              <a:off x="2651421" y="3532449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g2ad3499ed3b_0_3"/>
            <p:cNvSpPr/>
            <p:nvPr/>
          </p:nvSpPr>
          <p:spPr>
            <a:xfrm>
              <a:off x="2719634" y="3493175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g2ad3499ed3b_0_3"/>
            <p:cNvSpPr/>
            <p:nvPr/>
          </p:nvSpPr>
          <p:spPr>
            <a:xfrm>
              <a:off x="2621449" y="3688512"/>
              <a:ext cx="39300" cy="39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3" name="Google Shape;353;g2ad3499ed3b_0_3"/>
          <p:cNvSpPr txBox="1"/>
          <p:nvPr/>
        </p:nvSpPr>
        <p:spPr>
          <a:xfrm>
            <a:off x="432425" y="1779700"/>
            <a:ext cx="6445200" cy="44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轉學生定向活動：維尼會客室(低、中、高)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教師：教師節慶祝活動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教師輔導知能研習(陳志恆心理師)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教師性平研習(黃木姻校長)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書籍推薦影片(即將推出)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擴香石手做(賴敬文實習心理師)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家長：親師座談會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童心共融桌遊趣(王雅涵心理師)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家庭教育優質化工作坊(陳志恆心理師)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6000"/>
              <a:buFont typeface="Microsoft JhengHei"/>
              <a:buNone/>
            </a:pP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親職</a:t>
            </a:r>
            <a:r>
              <a:rPr lang="zh-TW" sz="25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</a:t>
            </a:r>
            <a:r>
              <a:rPr b="0" i="0" lang="zh-TW" sz="2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講座(陳志恆心理師)</a:t>
            </a:r>
            <a:endParaRPr b="0" i="0" sz="25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54" name="Google Shape;354;g2ad3499ed3b_0_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34247" y="139651"/>
            <a:ext cx="2663376" cy="199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2ad3499ed3b_0_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08372" y="1136148"/>
            <a:ext cx="2564176" cy="192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2ad3499ed3b_0_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09425" y="2474337"/>
            <a:ext cx="2663376" cy="1997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2ad3499ed3b_0_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77975" y="4808975"/>
            <a:ext cx="1850443" cy="192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2ad3499ed3b_0_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508377" y="3505550"/>
            <a:ext cx="2564176" cy="192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g2ad3499ed3b_0_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8427" y="4771995"/>
            <a:ext cx="2663376" cy="1997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aphicFrame>
        <p:nvGraphicFramePr>
          <p:cNvPr id="365" name="Google Shape;365;p10"/>
          <p:cNvGraphicFramePr/>
          <p:nvPr/>
        </p:nvGraphicFramePr>
        <p:xfrm>
          <a:off x="3510967" y="21209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{954D1B42-BD04-4E87-9931-EB91C5B1E055}</a:tableStyleId>
              </a:tblPr>
              <a:tblGrid>
                <a:gridCol w="2083450"/>
                <a:gridCol w="2083450"/>
                <a:gridCol w="2083450"/>
                <a:gridCol w="2083450"/>
              </a:tblGrid>
              <a:tr h="548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100"/>
                        <a:buFont typeface="Microsoft JhengHei"/>
                        <a:buNone/>
                      </a:pPr>
                      <a:r>
                        <a:rPr b="1" lang="zh-TW" sz="2100" u="none" cap="none" strike="noStrik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輔導志工</a:t>
                      </a:r>
                      <a:endParaRPr b="1" sz="21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100"/>
                        <a:buFont typeface="Microsoft JhengHei"/>
                        <a:buNone/>
                      </a:pPr>
                      <a:r>
                        <a:rPr b="1" lang="zh-TW" sz="2100" u="none" cap="none" strike="noStrik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受輔學生</a:t>
                      </a:r>
                      <a:endParaRPr b="1" sz="21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Calibri"/>
                        <a:buNone/>
                      </a:pPr>
                      <a:r>
                        <a:t/>
                      </a:r>
                      <a:endParaRPr b="1" sz="21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956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700"/>
                        <a:buFont typeface="Microsoft JhengHei"/>
                        <a:buNone/>
                      </a:pPr>
                      <a:r>
                        <a:rPr b="1" lang="zh-TW" sz="2700" u="none" cap="none" strike="noStrik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愛心輔導</a:t>
                      </a:r>
                      <a:endParaRPr b="1" sz="27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Microsoft JhengHei"/>
                        <a:buNone/>
                      </a:pPr>
                      <a:r>
                        <a:rPr lang="zh-TW" sz="24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25</a:t>
                      </a:r>
                      <a:endParaRPr sz="1400" u="none" cap="none" strike="noStrike"/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Microsoft JhengHei"/>
                        <a:buNone/>
                      </a:pPr>
                      <a:r>
                        <a:rPr lang="zh-TW" sz="24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26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5300"/>
                        <a:buFont typeface="Microsoft JhengHei"/>
                        <a:buNone/>
                      </a:pPr>
                      <a:r>
                        <a:rPr lang="zh-TW" sz="5300" u="none" cap="none" strike="noStrike">
                          <a:solidFill>
                            <a:schemeClr val="lt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陪伴</a:t>
                      </a:r>
                      <a:endParaRPr sz="5300" u="none" cap="none" strike="noStrike">
                        <a:solidFill>
                          <a:schemeClr val="lt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66" name="Google Shape;366;p10"/>
          <p:cNvSpPr/>
          <p:nvPr/>
        </p:nvSpPr>
        <p:spPr>
          <a:xfrm>
            <a:off x="10162151" y="451002"/>
            <a:ext cx="1583241" cy="775648"/>
          </a:xfrm>
          <a:custGeom>
            <a:rect b="b" l="l" r="r" t="t"/>
            <a:pathLst>
              <a:path extrusionOk="0" h="18470" w="14722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0"/>
          <p:cNvSpPr/>
          <p:nvPr/>
        </p:nvSpPr>
        <p:spPr>
          <a:xfrm rot="486194">
            <a:off x="2286564" y="2733373"/>
            <a:ext cx="963859" cy="830778"/>
          </a:xfrm>
          <a:custGeom>
            <a:rect b="b" l="l" r="r" t="t"/>
            <a:pathLst>
              <a:path extrusionOk="0" h="20002" w="1173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8" name="Google Shape;368;p10"/>
          <p:cNvGrpSpPr/>
          <p:nvPr/>
        </p:nvGrpSpPr>
        <p:grpSpPr>
          <a:xfrm>
            <a:off x="1384008" y="4464617"/>
            <a:ext cx="347611" cy="370812"/>
            <a:chOff x="9901824" y="937343"/>
            <a:chExt cx="744273" cy="793950"/>
          </a:xfrm>
        </p:grpSpPr>
        <p:grpSp>
          <p:nvGrpSpPr>
            <p:cNvPr id="369" name="Google Shape;369;p1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370" name="Google Shape;370;p1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1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1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1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1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1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1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1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1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1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0" name="Google Shape;380;p1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1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10"/>
          <p:cNvGrpSpPr/>
          <p:nvPr/>
        </p:nvGrpSpPr>
        <p:grpSpPr>
          <a:xfrm>
            <a:off x="1484168" y="5239762"/>
            <a:ext cx="635277" cy="677679"/>
            <a:chOff x="9901824" y="937343"/>
            <a:chExt cx="744273" cy="793950"/>
          </a:xfrm>
        </p:grpSpPr>
        <p:grpSp>
          <p:nvGrpSpPr>
            <p:cNvPr id="387" name="Google Shape;387;p1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388" name="Google Shape;388;p1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1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1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1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1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1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1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1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1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1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8" name="Google Shape;398;p1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1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1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1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1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4" name="Google Shape;404;p10"/>
          <p:cNvGrpSpPr/>
          <p:nvPr/>
        </p:nvGrpSpPr>
        <p:grpSpPr>
          <a:xfrm>
            <a:off x="6456538" y="4311804"/>
            <a:ext cx="778789" cy="830769"/>
            <a:chOff x="9901824" y="937343"/>
            <a:chExt cx="744273" cy="793950"/>
          </a:xfrm>
        </p:grpSpPr>
        <p:grpSp>
          <p:nvGrpSpPr>
            <p:cNvPr id="405" name="Google Shape;405;p1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406" name="Google Shape;406;p1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1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1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1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1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1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1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1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1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1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6" name="Google Shape;416;p1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1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2" name="Google Shape;422;p10"/>
          <p:cNvGrpSpPr/>
          <p:nvPr/>
        </p:nvGrpSpPr>
        <p:grpSpPr>
          <a:xfrm>
            <a:off x="10607369" y="4850188"/>
            <a:ext cx="497711" cy="530931"/>
            <a:chOff x="9901824" y="937343"/>
            <a:chExt cx="744273" cy="793950"/>
          </a:xfrm>
        </p:grpSpPr>
        <p:grpSp>
          <p:nvGrpSpPr>
            <p:cNvPr id="423" name="Google Shape;423;p1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424" name="Google Shape;424;p1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1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1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1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1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1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1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1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1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1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4" name="Google Shape;434;p1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1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1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1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1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1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0" name="Google Shape;440;p10"/>
          <p:cNvGrpSpPr/>
          <p:nvPr/>
        </p:nvGrpSpPr>
        <p:grpSpPr>
          <a:xfrm>
            <a:off x="9186040" y="5102229"/>
            <a:ext cx="754161" cy="804499"/>
            <a:chOff x="9901824" y="937343"/>
            <a:chExt cx="744273" cy="793950"/>
          </a:xfrm>
        </p:grpSpPr>
        <p:grpSp>
          <p:nvGrpSpPr>
            <p:cNvPr id="441" name="Google Shape;441;p1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442" name="Google Shape;442;p1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1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1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1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1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1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1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1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1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1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2" name="Google Shape;452;p1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1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58" name="Google Shape;45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057" y="810617"/>
            <a:ext cx="1769886" cy="2854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775" y="3870550"/>
            <a:ext cx="3807042" cy="2854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5600" y="3885656"/>
            <a:ext cx="3709214" cy="2781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67600" y="3887276"/>
            <a:ext cx="3651669" cy="27381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2" name="Google Shape;462;p10"/>
          <p:cNvGrpSpPr/>
          <p:nvPr/>
        </p:nvGrpSpPr>
        <p:grpSpPr>
          <a:xfrm>
            <a:off x="2174958" y="97607"/>
            <a:ext cx="6717905" cy="1629368"/>
            <a:chOff x="8344146" y="1536453"/>
            <a:chExt cx="3263654" cy="2400365"/>
          </a:xfrm>
        </p:grpSpPr>
        <p:pic>
          <p:nvPicPr>
            <p:cNvPr id="463" name="Google Shape;463;p1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344146" y="1536453"/>
              <a:ext cx="3263654" cy="240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4" name="Google Shape;464;p10"/>
            <p:cNvSpPr txBox="1"/>
            <p:nvPr/>
          </p:nvSpPr>
          <p:spPr>
            <a:xfrm>
              <a:off x="8969000" y="2219578"/>
              <a:ext cx="2258100" cy="103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Microsoft JhengHei"/>
                <a:buNone/>
              </a:pPr>
              <a:r>
                <a:rPr b="1" i="0" lang="zh-TW" sz="4400" u="none" cap="none" strike="noStrike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愛心輔導志工</a:t>
              </a:r>
              <a:endParaRPr b="1" i="0" sz="3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27"/>
          <p:cNvGrpSpPr/>
          <p:nvPr/>
        </p:nvGrpSpPr>
        <p:grpSpPr>
          <a:xfrm>
            <a:off x="5827559" y="1589747"/>
            <a:ext cx="3020095" cy="2133600"/>
            <a:chOff x="1467430" y="2583543"/>
            <a:chExt cx="3020095" cy="2133600"/>
          </a:xfrm>
        </p:grpSpPr>
        <p:pic>
          <p:nvPicPr>
            <p:cNvPr id="471" name="Google Shape;471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67430" y="2583543"/>
              <a:ext cx="3020095" cy="21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27"/>
            <p:cNvSpPr txBox="1"/>
            <p:nvPr/>
          </p:nvSpPr>
          <p:spPr>
            <a:xfrm rot="-369016">
              <a:off x="1679319" y="2932614"/>
              <a:ext cx="2598556" cy="13236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zh-TW" sz="40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圓夢</a:t>
              </a:r>
              <a:endParaRPr b="1" i="0" sz="4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zh-TW" sz="40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愛心協會</a:t>
              </a:r>
              <a:endParaRPr b="1" i="0" sz="4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7"/>
            <p:cNvSpPr txBox="1"/>
            <p:nvPr/>
          </p:nvSpPr>
          <p:spPr>
            <a:xfrm rot="-369180">
              <a:off x="1684961" y="3582626"/>
              <a:ext cx="2636589" cy="276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4" name="Google Shape;474;p27"/>
          <p:cNvGrpSpPr/>
          <p:nvPr/>
        </p:nvGrpSpPr>
        <p:grpSpPr>
          <a:xfrm rot="391383">
            <a:off x="5827590" y="4229314"/>
            <a:ext cx="3020015" cy="2133544"/>
            <a:chOff x="1467430" y="2583543"/>
            <a:chExt cx="3020095" cy="2133600"/>
          </a:xfrm>
        </p:grpSpPr>
        <p:pic>
          <p:nvPicPr>
            <p:cNvPr id="475" name="Google Shape;475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67430" y="2583543"/>
              <a:ext cx="3020095" cy="21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6" name="Google Shape;476;p27"/>
            <p:cNvSpPr txBox="1"/>
            <p:nvPr/>
          </p:nvSpPr>
          <p:spPr>
            <a:xfrm rot="-369016">
              <a:off x="1768357" y="3165627"/>
              <a:ext cx="2598556" cy="7081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zh-TW" sz="40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獅子寶寶</a:t>
              </a:r>
              <a:endParaRPr b="1" i="0" sz="4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27"/>
            <p:cNvSpPr txBox="1"/>
            <p:nvPr/>
          </p:nvSpPr>
          <p:spPr>
            <a:xfrm rot="-369180">
              <a:off x="1684961" y="3582626"/>
              <a:ext cx="2636589" cy="276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8" name="Google Shape;478;p27"/>
          <p:cNvGrpSpPr/>
          <p:nvPr/>
        </p:nvGrpSpPr>
        <p:grpSpPr>
          <a:xfrm>
            <a:off x="8945641" y="3177672"/>
            <a:ext cx="3020095" cy="2133600"/>
            <a:chOff x="1467430" y="2583543"/>
            <a:chExt cx="3020095" cy="2133600"/>
          </a:xfrm>
        </p:grpSpPr>
        <p:pic>
          <p:nvPicPr>
            <p:cNvPr id="479" name="Google Shape;4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467430" y="2583543"/>
              <a:ext cx="3020095" cy="21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27"/>
            <p:cNvSpPr txBox="1"/>
            <p:nvPr/>
          </p:nvSpPr>
          <p:spPr>
            <a:xfrm rot="362982">
              <a:off x="1596011" y="3003833"/>
              <a:ext cx="2829458" cy="1293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None/>
              </a:pPr>
              <a:r>
                <a:rPr b="1" i="0" lang="zh-TW" sz="39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芯福</a:t>
              </a:r>
              <a:endParaRPr b="1" i="0" sz="39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None/>
              </a:pPr>
              <a:r>
                <a:rPr b="1" i="0" lang="zh-TW" sz="39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慈善基金會</a:t>
              </a:r>
              <a:endParaRPr b="1" i="0" sz="39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7"/>
            <p:cNvSpPr txBox="1"/>
            <p:nvPr/>
          </p:nvSpPr>
          <p:spPr>
            <a:xfrm rot="362874">
              <a:off x="1691340" y="3582675"/>
              <a:ext cx="2636675" cy="2769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2" name="Google Shape;48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42739">
            <a:off x="7220217" y="3511793"/>
            <a:ext cx="1645398" cy="1159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95551" y="117998"/>
            <a:ext cx="1179351" cy="16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06801">
            <a:off x="10471980" y="4911143"/>
            <a:ext cx="1447018" cy="1690621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27"/>
          <p:cNvSpPr txBox="1"/>
          <p:nvPr/>
        </p:nvSpPr>
        <p:spPr>
          <a:xfrm rot="-484459">
            <a:off x="864343" y="350161"/>
            <a:ext cx="3355464" cy="708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6" name="Google Shape;486;p27"/>
          <p:cNvGrpSpPr/>
          <p:nvPr/>
        </p:nvGrpSpPr>
        <p:grpSpPr>
          <a:xfrm rot="-199">
            <a:off x="431693" y="474899"/>
            <a:ext cx="5639267" cy="1858906"/>
            <a:chOff x="7560928" y="2219570"/>
            <a:chExt cx="3263654" cy="2738518"/>
          </a:xfrm>
        </p:grpSpPr>
        <p:pic>
          <p:nvPicPr>
            <p:cNvPr id="487" name="Google Shape;487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560928" y="2219570"/>
              <a:ext cx="3263654" cy="24003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27"/>
            <p:cNvSpPr txBox="1"/>
            <p:nvPr/>
          </p:nvSpPr>
          <p:spPr>
            <a:xfrm>
              <a:off x="7892624" y="3017088"/>
              <a:ext cx="2258100" cy="19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Arial"/>
                <a:buNone/>
              </a:pPr>
              <a:r>
                <a:rPr b="1" i="0" lang="zh-TW" sz="40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各項關懷補助</a:t>
              </a:r>
              <a:endParaRPr b="1" i="0" sz="4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t/>
              </a:r>
              <a:endParaRPr b="1" i="0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489" name="Google Shape;489;p27"/>
          <p:cNvGrpSpPr/>
          <p:nvPr/>
        </p:nvGrpSpPr>
        <p:grpSpPr>
          <a:xfrm>
            <a:off x="8945640" y="337547"/>
            <a:ext cx="3020096" cy="2133600"/>
            <a:chOff x="1467429" y="2583543"/>
            <a:chExt cx="3020096" cy="2133600"/>
          </a:xfrm>
        </p:grpSpPr>
        <p:pic>
          <p:nvPicPr>
            <p:cNvPr id="490" name="Google Shape;49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1467429" y="2583543"/>
              <a:ext cx="3020096" cy="21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27"/>
            <p:cNvSpPr txBox="1"/>
            <p:nvPr/>
          </p:nvSpPr>
          <p:spPr>
            <a:xfrm rot="362982">
              <a:off x="1521348" y="2989946"/>
              <a:ext cx="2829458" cy="1169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b="1" i="0" lang="zh-TW" sz="35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中山里&amp;金玄堂捐贈白米</a:t>
              </a:r>
              <a:endParaRPr b="1" i="0" sz="35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7"/>
            <p:cNvSpPr txBox="1"/>
            <p:nvPr/>
          </p:nvSpPr>
          <p:spPr>
            <a:xfrm rot="362874">
              <a:off x="1691340" y="3582675"/>
              <a:ext cx="2636675" cy="2769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3" name="Google Shape;493;p27"/>
          <p:cNvPicPr preferRelativeResize="0"/>
          <p:nvPr/>
        </p:nvPicPr>
        <p:blipFill rotWithShape="1">
          <a:blip r:embed="rId8">
            <a:alphaModFix/>
          </a:blip>
          <a:srcRect b="0" l="0" r="19451" t="27682"/>
          <a:stretch/>
        </p:blipFill>
        <p:spPr>
          <a:xfrm>
            <a:off x="2117288" y="4215727"/>
            <a:ext cx="3347699" cy="2219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27"/>
          <p:cNvPicPr preferRelativeResize="0"/>
          <p:nvPr/>
        </p:nvPicPr>
        <p:blipFill rotWithShape="1">
          <a:blip r:embed="rId9">
            <a:alphaModFix/>
          </a:blip>
          <a:srcRect b="3384" l="0" r="0" t="17911"/>
          <a:stretch/>
        </p:blipFill>
        <p:spPr>
          <a:xfrm>
            <a:off x="2117287" y="2242075"/>
            <a:ext cx="3347698" cy="194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127549" y="1941039"/>
            <a:ext cx="1627176" cy="4494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oogle Shape;500;p7"/>
          <p:cNvGrpSpPr/>
          <p:nvPr/>
        </p:nvGrpSpPr>
        <p:grpSpPr>
          <a:xfrm>
            <a:off x="8195514" y="746660"/>
            <a:ext cx="3162956" cy="5761157"/>
            <a:chOff x="7282239" y="903926"/>
            <a:chExt cx="3162956" cy="5198662"/>
          </a:xfrm>
        </p:grpSpPr>
        <p:pic>
          <p:nvPicPr>
            <p:cNvPr id="501" name="Google Shape;501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flipH="1">
              <a:off x="8396754" y="1872935"/>
              <a:ext cx="2048441" cy="42296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2" name="Google Shape;502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7282239" y="903926"/>
              <a:ext cx="1733234" cy="4150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3" name="Google Shape;503;p7"/>
          <p:cNvSpPr txBox="1"/>
          <p:nvPr/>
        </p:nvSpPr>
        <p:spPr>
          <a:xfrm>
            <a:off x="2114433" y="2738000"/>
            <a:ext cx="61948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Microsoft JhengHei"/>
              <a:buNone/>
            </a:pPr>
            <a:r>
              <a:rPr b="1" i="0" lang="zh-TW" sz="9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介入性輔導</a:t>
            </a:r>
            <a:endParaRPr b="1" i="0" sz="9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7"/>
          <p:cNvSpPr txBox="1"/>
          <p:nvPr/>
        </p:nvSpPr>
        <p:spPr>
          <a:xfrm>
            <a:off x="452433" y="2092070"/>
            <a:ext cx="1662000" cy="17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zh-TW" sz="9600" u="none" cap="none" strike="noStrike">
                <a:solidFill>
                  <a:schemeClr val="accent4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2.</a:t>
            </a:r>
            <a:endParaRPr b="1" i="0" sz="9600" u="none" cap="none" strike="noStrike">
              <a:solidFill>
                <a:schemeClr val="accent4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aphicFrame>
        <p:nvGraphicFramePr>
          <p:cNvPr id="510" name="Google Shape;510;p8"/>
          <p:cNvGraphicFramePr/>
          <p:nvPr/>
        </p:nvGraphicFramePr>
        <p:xfrm>
          <a:off x="776000" y="21212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{954D1B42-BD04-4E87-9931-EB91C5B1E055}</a:tableStyleId>
              </a:tblPr>
              <a:tblGrid>
                <a:gridCol w="2174825"/>
                <a:gridCol w="2174825"/>
                <a:gridCol w="2174825"/>
              </a:tblGrid>
              <a:tr h="9652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zh-TW" sz="3500" u="none" cap="none" strike="noStrik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固定晤談</a:t>
                      </a:r>
                      <a:endParaRPr b="1" sz="35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Microsoft JhengHei"/>
                        <a:buNone/>
                      </a:pPr>
                      <a:r>
                        <a:rPr b="1" lang="zh-TW" sz="35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21人</a:t>
                      </a:r>
                      <a:endParaRPr b="1" sz="3500" u="none" cap="none" strike="noStrik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b="1" lang="zh-TW" sz="35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177人次</a:t>
                      </a:r>
                      <a:endParaRPr b="1" sz="3500" u="none" cap="none" strike="noStrik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zh-TW" sz="3500" u="none" cap="none" strike="noStrik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臨案晤談</a:t>
                      </a:r>
                      <a:endParaRPr b="1" sz="35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Microsoft JhengHei"/>
                        <a:buNone/>
                      </a:pPr>
                      <a:r>
                        <a:rPr b="1" lang="zh-TW" sz="35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16人</a:t>
                      </a:r>
                      <a:endParaRPr b="1" sz="25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b="1" lang="zh-TW" sz="35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52人次</a:t>
                      </a:r>
                      <a:endParaRPr b="1" sz="3500" u="none" cap="none" strike="noStrik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b="1" lang="zh-TW" sz="3500" u="none" cap="none" strike="noStrike">
                          <a:solidFill>
                            <a:schemeClr val="dk2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親師諮詢</a:t>
                      </a:r>
                      <a:endParaRPr b="1" sz="3500" u="none" cap="none" strike="noStrike">
                        <a:solidFill>
                          <a:schemeClr val="dk2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500"/>
                        <a:buFont typeface="Arial"/>
                        <a:buNone/>
                      </a:pPr>
                      <a:r>
                        <a:rPr b="1" lang="zh-TW" sz="35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共計346人次</a:t>
                      </a:r>
                      <a:endParaRPr sz="2400" u="none" cap="none" strike="noStrik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1425" marB="91425" marR="121900" marL="1219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511" name="Google Shape;511;p8"/>
          <p:cNvSpPr/>
          <p:nvPr/>
        </p:nvSpPr>
        <p:spPr>
          <a:xfrm>
            <a:off x="912400" y="4919100"/>
            <a:ext cx="85884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4B553A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維尼信箱持續服務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zh-TW" sz="3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歡迎導師協助推廣孩子心靈抒發的管道...…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8"/>
          <p:cNvSpPr/>
          <p:nvPr/>
        </p:nvSpPr>
        <p:spPr>
          <a:xfrm>
            <a:off x="311300" y="5245501"/>
            <a:ext cx="663107" cy="577075"/>
          </a:xfrm>
          <a:custGeom>
            <a:rect b="b" l="l" r="r" t="t"/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3" name="Google Shape;5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900" y="195851"/>
            <a:ext cx="1267726" cy="180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4550" y="206401"/>
            <a:ext cx="1495950" cy="1804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5" name="Google Shape;515;p8"/>
          <p:cNvGrpSpPr/>
          <p:nvPr/>
        </p:nvGrpSpPr>
        <p:grpSpPr>
          <a:xfrm>
            <a:off x="9746909" y="2777841"/>
            <a:ext cx="2366381" cy="3861084"/>
            <a:chOff x="6158503" y="529639"/>
            <a:chExt cx="2366381" cy="3861084"/>
          </a:xfrm>
        </p:grpSpPr>
        <p:pic>
          <p:nvPicPr>
            <p:cNvPr id="516" name="Google Shape;516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60938" y="3180139"/>
              <a:ext cx="2063946" cy="12105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7" name="Google Shape;517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158503" y="529639"/>
              <a:ext cx="2107436" cy="284982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18" name="Google Shape;518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5">
            <a:off x="7583614" y="274379"/>
            <a:ext cx="4100674" cy="2578592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8"/>
          <p:cNvSpPr txBox="1"/>
          <p:nvPr>
            <p:ph type="title"/>
          </p:nvPr>
        </p:nvSpPr>
        <p:spPr>
          <a:xfrm>
            <a:off x="8266675" y="1317125"/>
            <a:ext cx="26148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b="1" lang="zh-TW" sz="5000">
                <a:solidFill>
                  <a:srgbClr val="0C0C0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個案輔導</a:t>
            </a:r>
            <a:endParaRPr b="1" sz="5000">
              <a:solidFill>
                <a:srgbClr val="0C0C0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6">
            <a:off x="236776" y="286778"/>
            <a:ext cx="3720524" cy="257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3207575"/>
            <a:ext cx="3187401" cy="321315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20"/>
          <p:cNvSpPr txBox="1"/>
          <p:nvPr/>
        </p:nvSpPr>
        <p:spPr>
          <a:xfrm>
            <a:off x="537626" y="1281775"/>
            <a:ext cx="3118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zh-TW" sz="4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小團體輔導</a:t>
            </a:r>
            <a:endParaRPr b="1" i="0" sz="40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0"/>
          <p:cNvSpPr/>
          <p:nvPr/>
        </p:nvSpPr>
        <p:spPr>
          <a:xfrm>
            <a:off x="4238050" y="286775"/>
            <a:ext cx="7526700" cy="2920800"/>
          </a:xfrm>
          <a:prstGeom prst="roundRect">
            <a:avLst>
              <a:gd fmla="val 11994" name="adj"/>
            </a:avLst>
          </a:prstGeom>
          <a:solidFill>
            <a:srgbClr val="FFEBA8"/>
          </a:solidFill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  <a:effectLst>
            <a:outerShdw rotWithShape="0" algn="tl" dir="2700000" dist="1016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1.高關懷情緒支持團體(26次)</a:t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2.專注力人際力小團體(8次)</a:t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3.性平小團體(2次)</a:t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4.正念小團體(4次)</a:t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29" name="Google Shape;52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14429" y="1810750"/>
            <a:ext cx="2853549" cy="23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0"/>
          <p:cNvSpPr/>
          <p:nvPr/>
        </p:nvSpPr>
        <p:spPr>
          <a:xfrm>
            <a:off x="10916464" y="2317844"/>
            <a:ext cx="411300" cy="376500"/>
          </a:xfrm>
          <a:prstGeom prst="smileyFace">
            <a:avLst>
              <a:gd fmla="val 4653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0"/>
          <p:cNvSpPr/>
          <p:nvPr/>
        </p:nvSpPr>
        <p:spPr>
          <a:xfrm>
            <a:off x="9406032" y="2470595"/>
            <a:ext cx="572700" cy="651300"/>
          </a:xfrm>
          <a:prstGeom prst="smileyFace">
            <a:avLst>
              <a:gd fmla="val 4653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20"/>
          <p:cNvSpPr/>
          <p:nvPr/>
        </p:nvSpPr>
        <p:spPr>
          <a:xfrm>
            <a:off x="9706187" y="2205752"/>
            <a:ext cx="411300" cy="376500"/>
          </a:xfrm>
          <a:prstGeom prst="smileyFace">
            <a:avLst>
              <a:gd fmla="val 4653" name="adj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3" name="Google Shape;533;p20"/>
          <p:cNvPicPr preferRelativeResize="0"/>
          <p:nvPr/>
        </p:nvPicPr>
        <p:blipFill rotWithShape="1">
          <a:blip r:embed="rId6">
            <a:alphaModFix/>
          </a:blip>
          <a:srcRect b="0" l="0" r="0" t="6023"/>
          <a:stretch/>
        </p:blipFill>
        <p:spPr>
          <a:xfrm>
            <a:off x="6444000" y="3775600"/>
            <a:ext cx="3987400" cy="281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60200" y="3775600"/>
            <a:ext cx="2107788" cy="281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20"/>
          <p:cNvPicPr preferRelativeResize="0"/>
          <p:nvPr/>
        </p:nvPicPr>
        <p:blipFill rotWithShape="1">
          <a:blip r:embed="rId8">
            <a:alphaModFix/>
          </a:blip>
          <a:srcRect b="0" l="0" r="0" t="3016"/>
          <a:stretch/>
        </p:blipFill>
        <p:spPr>
          <a:xfrm>
            <a:off x="4201075" y="3775600"/>
            <a:ext cx="2242925" cy="290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ad3499ed3b_0_45"/>
          <p:cNvSpPr txBox="1"/>
          <p:nvPr/>
        </p:nvSpPr>
        <p:spPr>
          <a:xfrm>
            <a:off x="2114433" y="2738000"/>
            <a:ext cx="61947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Microsoft JhengHei"/>
              <a:buNone/>
            </a:pPr>
            <a:r>
              <a:rPr b="1" i="0" lang="zh-TW" sz="9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處遇性輔導</a:t>
            </a:r>
            <a:endParaRPr b="1" i="0" sz="9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g2ad3499ed3b_0_45"/>
          <p:cNvSpPr txBox="1"/>
          <p:nvPr/>
        </p:nvSpPr>
        <p:spPr>
          <a:xfrm>
            <a:off x="452433" y="2067270"/>
            <a:ext cx="1662000" cy="17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zh-TW" sz="9600" u="none" cap="none" strike="noStrike">
                <a:solidFill>
                  <a:schemeClr val="accent4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3.</a:t>
            </a:r>
            <a:endParaRPr b="1" i="0" sz="9600" u="none" cap="none" strike="noStrike">
              <a:solidFill>
                <a:schemeClr val="accent4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  <p:pic>
        <p:nvPicPr>
          <p:cNvPr id="542" name="Google Shape;542;g2ad3499ed3b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3832" y="783776"/>
            <a:ext cx="4012032" cy="5595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500" y="606050"/>
            <a:ext cx="3522224" cy="2489326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26"/>
          <p:cNvSpPr txBox="1"/>
          <p:nvPr/>
        </p:nvSpPr>
        <p:spPr>
          <a:xfrm>
            <a:off x="1354702" y="1156788"/>
            <a:ext cx="1924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zh-TW" sz="3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三級外部</a:t>
            </a:r>
            <a:endParaRPr b="1" i="0" sz="30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zh-TW" sz="30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資源連結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0" name="Google Shape;55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451" y="3214325"/>
            <a:ext cx="2544540" cy="3331624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26"/>
          <p:cNvSpPr/>
          <p:nvPr/>
        </p:nvSpPr>
        <p:spPr>
          <a:xfrm>
            <a:off x="4625700" y="606050"/>
            <a:ext cx="6816900" cy="2920800"/>
          </a:xfrm>
          <a:prstGeom prst="roundRect">
            <a:avLst>
              <a:gd fmla="val 11994" name="adj"/>
            </a:avLst>
          </a:prstGeom>
          <a:solidFill>
            <a:srgbClr val="FFEBA8"/>
          </a:solidFill>
          <a:ln cap="flat" cmpd="sng" w="381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  <a:effectLst>
            <a:outerShdw rotWithShape="0" algn="tl" dir="2700000" dist="1016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zh-TW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結合學生輔導諮商中心、社政、衛生局等外部資源學生人數：11人/90人次</a:t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552" name="Google Shape;552;p26"/>
          <p:cNvGrpSpPr/>
          <p:nvPr/>
        </p:nvGrpSpPr>
        <p:grpSpPr>
          <a:xfrm>
            <a:off x="6730883" y="4242335"/>
            <a:ext cx="4939274" cy="2382856"/>
            <a:chOff x="7361868" y="4839252"/>
            <a:chExt cx="4625221" cy="2183102"/>
          </a:xfrm>
        </p:grpSpPr>
        <p:pic>
          <p:nvPicPr>
            <p:cNvPr id="553" name="Google Shape;553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812341" y="5453378"/>
              <a:ext cx="941860" cy="14088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4" name="Google Shape;554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50732" y="5399998"/>
              <a:ext cx="1416747" cy="15512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5" name="Google Shape;555;p2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361868" y="4839252"/>
              <a:ext cx="973519" cy="21607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6" name="Google Shape;556;p2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 rot="727939">
              <a:off x="10901770" y="4964775"/>
              <a:ext cx="886456" cy="19866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ae6f5e45ad_0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2D7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3" name="Google Shape;563;g2ae6f5e45a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4885" y="1384300"/>
            <a:ext cx="6976716" cy="367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g2ae6f5e45ad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76402" y="1420200"/>
            <a:ext cx="3896175" cy="401759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565" name="Google Shape;565;g2ae6f5e45ad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215" y="5505852"/>
            <a:ext cx="620095" cy="902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g2ae6f5e45ad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8100000">
            <a:off x="1673862" y="5511918"/>
            <a:ext cx="644829" cy="909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g2ae6f5e45ad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4226985">
            <a:off x="2534883" y="5598668"/>
            <a:ext cx="742705" cy="734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g2ae6f5e45ad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48716" y="1959232"/>
            <a:ext cx="374610" cy="65556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g2ae6f5e45ad_0_0"/>
          <p:cNvSpPr txBox="1"/>
          <p:nvPr/>
        </p:nvSpPr>
        <p:spPr>
          <a:xfrm>
            <a:off x="2694800" y="2614800"/>
            <a:ext cx="48816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Microsoft JhengHei"/>
              <a:buNone/>
            </a:pPr>
            <a:r>
              <a:rPr b="1" i="0" lang="zh-TW" sz="90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學習扶助</a:t>
            </a:r>
            <a:endParaRPr b="1" i="0" sz="8000" u="none" cap="none" strike="noStrik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ae6e84a0db_0_0"/>
          <p:cNvSpPr/>
          <p:nvPr/>
        </p:nvSpPr>
        <p:spPr>
          <a:xfrm>
            <a:off x="4982525" y="-689475"/>
            <a:ext cx="6700500" cy="75474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6" name="Google Shape;576;g2ae6e84a0d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836425"/>
            <a:ext cx="1256926" cy="1779874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g2ae6e84a0db_0_0"/>
          <p:cNvSpPr txBox="1"/>
          <p:nvPr/>
        </p:nvSpPr>
        <p:spPr>
          <a:xfrm flipH="1" rot="10800000">
            <a:off x="2425175" y="1099850"/>
            <a:ext cx="978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g2ae6e84a0db_0_0"/>
          <p:cNvSpPr/>
          <p:nvPr/>
        </p:nvSpPr>
        <p:spPr>
          <a:xfrm>
            <a:off x="303975" y="132150"/>
            <a:ext cx="4678500" cy="39495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學習扶助112學年度第一期共開16個班。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2年級國數：廖意稜老師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2年級國語：郭小燕老師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2年級數學：張家嘉老師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3年級數學：張家嘉老師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4年級國數：連得傑老師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5年級國數：陳宇欣老師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6年級國數英：林辰穎老師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6年級數學：郭亭妤老師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4年級英語：汝明娟老師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5年級英語：李美慧老師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6年級英語：林辰穎、蔡佳蓉老師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9" name="Google Shape;579;g2ae6e84a0db_0_0"/>
          <p:cNvPicPr preferRelativeResize="0"/>
          <p:nvPr/>
        </p:nvPicPr>
        <p:blipFill rotWithShape="1">
          <a:blip r:embed="rId4">
            <a:alphaModFix/>
          </a:blip>
          <a:srcRect b="-129119" l="17730" r="-17728" t="129119"/>
          <a:stretch/>
        </p:blipFill>
        <p:spPr>
          <a:xfrm>
            <a:off x="5570800" y="3344694"/>
            <a:ext cx="3131583" cy="234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g2ae6e84a0db_0_0"/>
          <p:cNvPicPr preferRelativeResize="0"/>
          <p:nvPr/>
        </p:nvPicPr>
        <p:blipFill rotWithShape="1">
          <a:blip r:embed="rId5">
            <a:alphaModFix/>
          </a:blip>
          <a:srcRect b="21003" l="-5572" r="14364" t="0"/>
          <a:stretch/>
        </p:blipFill>
        <p:spPr>
          <a:xfrm>
            <a:off x="5272725" y="-178300"/>
            <a:ext cx="3027126" cy="234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g2ae6e84a0db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36725" y="-82775"/>
            <a:ext cx="3027126" cy="234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g2ae6e84a0db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45700" y="2179925"/>
            <a:ext cx="2922673" cy="219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g2ae6e84a0db_0_0"/>
          <p:cNvPicPr preferRelativeResize="0"/>
          <p:nvPr/>
        </p:nvPicPr>
        <p:blipFill rotWithShape="1">
          <a:blip r:embed="rId8">
            <a:alphaModFix/>
          </a:blip>
          <a:srcRect b="-23900" l="9033" r="0" t="0"/>
          <a:stretch/>
        </p:blipFill>
        <p:spPr>
          <a:xfrm>
            <a:off x="8236725" y="2266450"/>
            <a:ext cx="3027126" cy="27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g2ae6e84a0db_0_0"/>
          <p:cNvSpPr txBox="1"/>
          <p:nvPr/>
        </p:nvSpPr>
        <p:spPr>
          <a:xfrm>
            <a:off x="-1254425" y="3091963"/>
            <a:ext cx="1100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g2ae6e84a0db_0_0"/>
          <p:cNvSpPr/>
          <p:nvPr/>
        </p:nvSpPr>
        <p:spPr>
          <a:xfrm>
            <a:off x="919225" y="4081650"/>
            <a:ext cx="3863700" cy="2403600"/>
          </a:xfrm>
          <a:prstGeom prst="heart">
            <a:avLst/>
          </a:prstGeom>
          <a:solidFill>
            <a:srgbClr val="EAD1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C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C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zh-TW" sz="1800" u="none" cap="none" strike="noStrike">
                <a:solidFill>
                  <a:srgbClr val="C00000"/>
                </a:solidFill>
              </a:rPr>
              <a:t>非常感謝</a:t>
            </a:r>
            <a:r>
              <a:rPr b="1" lang="zh-TW" sz="1800">
                <a:solidFill>
                  <a:srgbClr val="C00000"/>
                </a:solidFill>
              </a:rPr>
              <a:t>任課</a:t>
            </a:r>
            <a:r>
              <a:rPr b="1" i="0" lang="zh-TW" sz="1800" u="none" cap="none" strike="noStrike">
                <a:solidFill>
                  <a:srgbClr val="C00000"/>
                </a:solidFill>
              </a:rPr>
              <a:t>老師！</a:t>
            </a:r>
            <a:endParaRPr b="1" i="0" sz="1800" u="none" cap="none" strike="noStrike">
              <a:solidFill>
                <a:srgbClr val="C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zh-TW" sz="1800">
                <a:solidFill>
                  <a:srgbClr val="C00000"/>
                </a:solidFill>
              </a:rPr>
              <a:t>發揮教育愛，</a:t>
            </a:r>
            <a:endParaRPr b="1" sz="1800">
              <a:solidFill>
                <a:srgbClr val="C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zh-TW" sz="1800">
                <a:solidFill>
                  <a:srgbClr val="C00000"/>
                </a:solidFill>
              </a:rPr>
              <a:t>不放棄任何一個孩子，把學生帶上來！</a:t>
            </a:r>
            <a:endParaRPr b="1" sz="1800">
              <a:solidFill>
                <a:srgbClr val="C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C00000"/>
              </a:solidFill>
            </a:endParaRPr>
          </a:p>
        </p:txBody>
      </p:sp>
      <p:pic>
        <p:nvPicPr>
          <p:cNvPr id="586" name="Google Shape;586;g2ae6e84a0db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49525" y="4413225"/>
            <a:ext cx="2850335" cy="213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g2ae6e84a0db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273225" y="4509625"/>
            <a:ext cx="3027126" cy="219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ae13b8d64d_0_8"/>
          <p:cNvSpPr txBox="1"/>
          <p:nvPr/>
        </p:nvSpPr>
        <p:spPr>
          <a:xfrm>
            <a:off x="404150" y="846200"/>
            <a:ext cx="303000" cy="1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g2ae13b8d64d_0_8"/>
          <p:cNvSpPr txBox="1"/>
          <p:nvPr/>
        </p:nvSpPr>
        <p:spPr>
          <a:xfrm>
            <a:off x="137075" y="664500"/>
            <a:ext cx="2146800" cy="12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g2ae13b8d64d_0_8"/>
          <p:cNvSpPr txBox="1"/>
          <p:nvPr/>
        </p:nvSpPr>
        <p:spPr>
          <a:xfrm>
            <a:off x="8334225" y="9425"/>
            <a:ext cx="2146800" cy="1505400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112學年度學習扶助縣市未通率比較-國語文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g2ae13b8d64d_0_8"/>
          <p:cNvSpPr txBox="1"/>
          <p:nvPr/>
        </p:nvSpPr>
        <p:spPr>
          <a:xfrm>
            <a:off x="2829075" y="2437550"/>
            <a:ext cx="939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g2ae13b8d64d_0_8"/>
          <p:cNvSpPr txBox="1"/>
          <p:nvPr/>
        </p:nvSpPr>
        <p:spPr>
          <a:xfrm>
            <a:off x="461000" y="429425"/>
            <a:ext cx="3030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8" name="Google Shape;598;g2ae13b8d64d_0_8"/>
          <p:cNvPicPr preferRelativeResize="0"/>
          <p:nvPr/>
        </p:nvPicPr>
        <p:blipFill rotWithShape="1">
          <a:blip r:embed="rId3">
            <a:alphaModFix/>
          </a:blip>
          <a:srcRect b="-6819" l="0" r="0" t="6820"/>
          <a:stretch/>
        </p:blipFill>
        <p:spPr>
          <a:xfrm>
            <a:off x="137075" y="4360150"/>
            <a:ext cx="1401451" cy="225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g2ae13b8d64d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0150" y="0"/>
            <a:ext cx="103918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g2ae13b8d64d_0_8"/>
          <p:cNvSpPr txBox="1"/>
          <p:nvPr/>
        </p:nvSpPr>
        <p:spPr>
          <a:xfrm>
            <a:off x="1164800" y="1040225"/>
            <a:ext cx="1076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g2ae13b8d64d_0_8"/>
          <p:cNvSpPr/>
          <p:nvPr/>
        </p:nvSpPr>
        <p:spPr>
          <a:xfrm>
            <a:off x="3322750" y="143225"/>
            <a:ext cx="7745100" cy="897000"/>
          </a:xfrm>
          <a:prstGeom prst="wedgeRoundRectCallout">
            <a:avLst>
              <a:gd fmla="val -56049" name="adj1"/>
              <a:gd fmla="val 34047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112學年度學習扶助縣市未通率比較-國語文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g2ae13b8d64d_0_8"/>
          <p:cNvSpPr/>
          <p:nvPr/>
        </p:nvSpPr>
        <p:spPr>
          <a:xfrm>
            <a:off x="9668975" y="3927400"/>
            <a:ext cx="2422200" cy="1405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FF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ae0724c712_0_8"/>
          <p:cNvSpPr txBox="1"/>
          <p:nvPr/>
        </p:nvSpPr>
        <p:spPr>
          <a:xfrm>
            <a:off x="404150" y="846200"/>
            <a:ext cx="303000" cy="1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g2ae0724c712_0_8"/>
          <p:cNvSpPr txBox="1"/>
          <p:nvPr/>
        </p:nvSpPr>
        <p:spPr>
          <a:xfrm>
            <a:off x="172075" y="1225100"/>
            <a:ext cx="40590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g2ae0724c712_0_8"/>
          <p:cNvSpPr txBox="1"/>
          <p:nvPr/>
        </p:nvSpPr>
        <p:spPr>
          <a:xfrm>
            <a:off x="1900925" y="1182500"/>
            <a:ext cx="1031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g2ae0724c712_0_8"/>
          <p:cNvSpPr txBox="1"/>
          <p:nvPr/>
        </p:nvSpPr>
        <p:spPr>
          <a:xfrm>
            <a:off x="2090225" y="2096550"/>
            <a:ext cx="1012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2" name="Google Shape;612;g2ae0724c712_0_8"/>
          <p:cNvPicPr preferRelativeResize="0"/>
          <p:nvPr/>
        </p:nvPicPr>
        <p:blipFill rotWithShape="1">
          <a:blip r:embed="rId3">
            <a:alphaModFix/>
          </a:blip>
          <a:srcRect b="-6819" l="0" r="0" t="6820"/>
          <a:stretch/>
        </p:blipFill>
        <p:spPr>
          <a:xfrm>
            <a:off x="-50" y="4104825"/>
            <a:ext cx="1463700" cy="209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g2ae0724c712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1100" y="0"/>
            <a:ext cx="10470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g2ae0724c712_0_8"/>
          <p:cNvSpPr/>
          <p:nvPr/>
        </p:nvSpPr>
        <p:spPr>
          <a:xfrm>
            <a:off x="4329525" y="133250"/>
            <a:ext cx="7745100" cy="897000"/>
          </a:xfrm>
          <a:prstGeom prst="wedgeRoundRectCallout">
            <a:avLst>
              <a:gd fmla="val -56049" name="adj1"/>
              <a:gd fmla="val 34047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zh-TW" sz="2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112學年度學習扶助縣市未通率比較-數學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g2ae0724c712_0_8"/>
          <p:cNvSpPr/>
          <p:nvPr/>
        </p:nvSpPr>
        <p:spPr>
          <a:xfrm>
            <a:off x="9668975" y="3927400"/>
            <a:ext cx="2422200" cy="15549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FF"/>
              </a:highligh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g2656b94ea8a_0_5"/>
          <p:cNvPicPr preferRelativeResize="0"/>
          <p:nvPr/>
        </p:nvPicPr>
        <p:blipFill rotWithShape="1">
          <a:blip r:embed="rId3">
            <a:alphaModFix/>
          </a:blip>
          <a:srcRect b="-6819" l="0" r="0" t="6820"/>
          <a:stretch/>
        </p:blipFill>
        <p:spPr>
          <a:xfrm>
            <a:off x="148475" y="4744349"/>
            <a:ext cx="1614299" cy="211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g2656b94ea8a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2900" y="0"/>
            <a:ext cx="10429224" cy="67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g2656b94ea8a_0_5"/>
          <p:cNvSpPr/>
          <p:nvPr/>
        </p:nvSpPr>
        <p:spPr>
          <a:xfrm>
            <a:off x="4934175" y="0"/>
            <a:ext cx="6419400" cy="897000"/>
          </a:xfrm>
          <a:prstGeom prst="wedgeRoundRectCallout">
            <a:avLst>
              <a:gd fmla="val -56726" name="adj1"/>
              <a:gd fmla="val 54459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g2656b94ea8a_0_5"/>
          <p:cNvSpPr txBox="1"/>
          <p:nvPr/>
        </p:nvSpPr>
        <p:spPr>
          <a:xfrm>
            <a:off x="5113125" y="134550"/>
            <a:ext cx="6061500" cy="627900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zh-TW" sz="25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112學年度學習扶助縣市未通率比較-英語</a:t>
            </a:r>
            <a:endParaRPr b="1" i="0" sz="25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g2656b94ea8a_0_5"/>
          <p:cNvSpPr/>
          <p:nvPr/>
        </p:nvSpPr>
        <p:spPr>
          <a:xfrm>
            <a:off x="9449775" y="4326125"/>
            <a:ext cx="2422200" cy="10068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FF"/>
              </a:highligh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g2656b94ea8a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600" y="1086500"/>
            <a:ext cx="3613125" cy="2406075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g2656b94ea8a_0_23"/>
          <p:cNvSpPr txBox="1"/>
          <p:nvPr/>
        </p:nvSpPr>
        <p:spPr>
          <a:xfrm>
            <a:off x="1122375" y="275225"/>
            <a:ext cx="8127900" cy="552300"/>
          </a:xfrm>
          <a:prstGeom prst="rect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zh-TW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112學年度未通率比較--國語</a:t>
            </a:r>
            <a:endParaRPr b="1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3" name="Google Shape;633;g2656b94ea8a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6675" y="1119125"/>
            <a:ext cx="3547029" cy="23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g2656b94ea8a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649" y="3632626"/>
            <a:ext cx="3547025" cy="235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g2656b94ea8a_0_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23000" y="1108574"/>
            <a:ext cx="3613125" cy="2361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g2656b94ea8a_0_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6676" y="3629138"/>
            <a:ext cx="3547025" cy="2359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65c65e4768_2_23"/>
          <p:cNvSpPr txBox="1"/>
          <p:nvPr/>
        </p:nvSpPr>
        <p:spPr>
          <a:xfrm>
            <a:off x="2313800" y="214300"/>
            <a:ext cx="9837300" cy="708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zh-TW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112學年度未通率比較--2年級數學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3" name="Google Shape;643;g265c65e4768_2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375" y="1256163"/>
            <a:ext cx="3365275" cy="2452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g265c65e4768_2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76600" y="1247600"/>
            <a:ext cx="3619500" cy="246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g265c65e4768_2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34704" y="1256176"/>
            <a:ext cx="3588795" cy="245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g265c65e4768_2_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8375" y="3918262"/>
            <a:ext cx="3483375" cy="23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g265c65e4768_2_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91950" y="3909100"/>
            <a:ext cx="3588799" cy="240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g265c65e4768_2_82"/>
          <p:cNvPicPr preferRelativeResize="0"/>
          <p:nvPr/>
        </p:nvPicPr>
        <p:blipFill rotWithShape="1">
          <a:blip r:embed="rId3">
            <a:alphaModFix/>
          </a:blip>
          <a:srcRect b="-6819" l="0" r="0" t="6820"/>
          <a:stretch/>
        </p:blipFill>
        <p:spPr>
          <a:xfrm>
            <a:off x="-50" y="4136949"/>
            <a:ext cx="1618300" cy="2118874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g265c65e4768_2_82"/>
          <p:cNvSpPr txBox="1"/>
          <p:nvPr/>
        </p:nvSpPr>
        <p:spPr>
          <a:xfrm>
            <a:off x="1287100" y="169425"/>
            <a:ext cx="9986700" cy="677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zh-TW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112學年度未通率比較--4年級英語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5" name="Google Shape;655;g265c65e4768_2_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000" y="1089725"/>
            <a:ext cx="3679299" cy="251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g265c65e4768_2_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00925" y="2192687"/>
            <a:ext cx="3679299" cy="2472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g265c65e4768_2_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83600" y="3986888"/>
            <a:ext cx="3789099" cy="25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E4D4"/>
        </a:soli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2D7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3046" y="1391386"/>
            <a:ext cx="6976715" cy="36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16627" y="1425850"/>
            <a:ext cx="3885208" cy="400629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66" name="Google Shape;66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215" y="5505852"/>
            <a:ext cx="620095" cy="90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8100000">
            <a:off x="1673862" y="5511919"/>
            <a:ext cx="644829" cy="90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4226984">
            <a:off x="2534884" y="5598667"/>
            <a:ext cx="742704" cy="734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37891" y="2122007"/>
            <a:ext cx="374611" cy="655569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11"/>
          <p:cNvSpPr/>
          <p:nvPr/>
        </p:nvSpPr>
        <p:spPr>
          <a:xfrm>
            <a:off x="2545974" y="2861100"/>
            <a:ext cx="4997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zh-TW" sz="8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特殊教育</a:t>
            </a:r>
            <a:endParaRPr b="1" i="0" sz="8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g2aef3b49bf4_0_101"/>
          <p:cNvPicPr preferRelativeResize="0"/>
          <p:nvPr/>
        </p:nvPicPr>
        <p:blipFill rotWithShape="1">
          <a:blip r:embed="rId3">
            <a:alphaModFix/>
          </a:blip>
          <a:srcRect b="0" l="8275" r="10752" t="32709"/>
          <a:stretch/>
        </p:blipFill>
        <p:spPr>
          <a:xfrm>
            <a:off x="3046650" y="152400"/>
            <a:ext cx="5376420" cy="3351675"/>
          </a:xfrm>
          <a:prstGeom prst="rect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7" name="Google Shape;677;g2aef3b49bf4_0_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11025" y="2436725"/>
            <a:ext cx="5563299" cy="4171551"/>
          </a:xfrm>
          <a:prstGeom prst="rect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8" name="Google Shape;678;g2aef3b49bf4_0_1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673" y="2171357"/>
            <a:ext cx="4098246" cy="3351666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g2aef3b49bf4_0_101"/>
          <p:cNvSpPr txBox="1"/>
          <p:nvPr/>
        </p:nvSpPr>
        <p:spPr>
          <a:xfrm>
            <a:off x="990996" y="3616343"/>
            <a:ext cx="28476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zh-TW" sz="3500" u="none" cap="none" strike="noStrike">
                <a:solidFill>
                  <a:srgbClr val="9CC2E5"/>
                </a:solidFill>
                <a:latin typeface="Calibri"/>
                <a:ea typeface="Calibri"/>
                <a:cs typeface="Calibri"/>
                <a:sym typeface="Calibri"/>
              </a:rPr>
              <a:t>會議照片</a:t>
            </a:r>
            <a:endParaRPr b="0" i="0" sz="35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g2aef3b49bf4_0_101"/>
          <p:cNvSpPr txBox="1"/>
          <p:nvPr/>
        </p:nvSpPr>
        <p:spPr>
          <a:xfrm>
            <a:off x="871001" y="2786900"/>
            <a:ext cx="3087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zh-TW" sz="3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特殊需求領域</a:t>
            </a:r>
            <a:endParaRPr b="0" i="0" sz="38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1" name="Google Shape;681;g2aef3b49bf4_0_10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6193" y="287133"/>
            <a:ext cx="1318399" cy="197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g2aef3b49bf4_0_10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2226296" y="4230394"/>
            <a:ext cx="1071350" cy="2377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2aef3b49bf4_0_17"/>
          <p:cNvSpPr txBox="1"/>
          <p:nvPr>
            <p:ph type="title"/>
          </p:nvPr>
        </p:nvSpPr>
        <p:spPr>
          <a:xfrm>
            <a:off x="838200" y="365125"/>
            <a:ext cx="559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暑期身障課後專班</a:t>
            </a:r>
            <a:endParaRPr/>
          </a:p>
        </p:txBody>
      </p:sp>
      <p:sp>
        <p:nvSpPr>
          <p:cNvPr id="688" name="Google Shape;688;g2aef3b49bf4_0_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89" name="Google Shape;689;g2aef3b49bf4_0_17"/>
          <p:cNvSpPr/>
          <p:nvPr/>
        </p:nvSpPr>
        <p:spPr>
          <a:xfrm>
            <a:off x="156900" y="5804650"/>
            <a:ext cx="11878200" cy="551700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12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黃薏靜、張家嘉老師利用暑期陪伴身障學生加強課業、體能、勞作..，充實假日生活。</a:t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690" name="Google Shape;690;g2aef3b49bf4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2401" y="425467"/>
            <a:ext cx="672871" cy="103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g2aef3b49bf4_0_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5950" y="1457200"/>
            <a:ext cx="5259320" cy="394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g2aef3b49bf4_0_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9288" y="1203425"/>
            <a:ext cx="5597764" cy="4197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2aef3b49bf4_0_31"/>
          <p:cNvSpPr txBox="1"/>
          <p:nvPr>
            <p:ph type="title"/>
          </p:nvPr>
        </p:nvSpPr>
        <p:spPr>
          <a:xfrm>
            <a:off x="838200" y="365125"/>
            <a:ext cx="559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身障學前準備班</a:t>
            </a:r>
            <a:endParaRPr/>
          </a:p>
        </p:txBody>
      </p:sp>
      <p:sp>
        <p:nvSpPr>
          <p:cNvPr id="698" name="Google Shape;698;g2aef3b49bf4_0_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99" name="Google Shape;699;g2aef3b49bf4_0_31"/>
          <p:cNvSpPr/>
          <p:nvPr/>
        </p:nvSpPr>
        <p:spPr>
          <a:xfrm>
            <a:off x="455400" y="5930150"/>
            <a:ext cx="11281200" cy="551700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12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杜美婷、張家嘉老師利用暑期陪伴即將升小一的身障生，設計課程、認識校園。</a:t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700" name="Google Shape;700;g2aef3b49bf4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2401" y="425467"/>
            <a:ext cx="672871" cy="103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g2aef3b49bf4_0_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5900" y="1440925"/>
            <a:ext cx="5615101" cy="421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g2aef3b49bf4_0_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975" y="1131625"/>
            <a:ext cx="5615101" cy="4210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身心障礙月宣導(氣球老師-劉炫成)</a:t>
            </a:r>
            <a:endParaRPr/>
          </a:p>
        </p:txBody>
      </p:sp>
      <p:sp>
        <p:nvSpPr>
          <p:cNvPr id="708" name="Google Shape;708;p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09" name="Google Shape;709;p12"/>
          <p:cNvSpPr/>
          <p:nvPr/>
        </p:nvSpPr>
        <p:spPr>
          <a:xfrm>
            <a:off x="282725" y="5866450"/>
            <a:ext cx="5910900" cy="771900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12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10" name="Google Shape;710;p12"/>
          <p:cNvSpPr/>
          <p:nvPr/>
        </p:nvSpPr>
        <p:spPr>
          <a:xfrm>
            <a:off x="6565950" y="5939225"/>
            <a:ext cx="5365200" cy="771900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12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氣球老師手做氣球，學生熱烈搶答爭取獎品</a:t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11" name="Google Shape;711;p12"/>
          <p:cNvSpPr/>
          <p:nvPr/>
        </p:nvSpPr>
        <p:spPr>
          <a:xfrm>
            <a:off x="6303354" y="1211102"/>
            <a:ext cx="2743200" cy="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33"/>
              <a:buFont typeface="Arial"/>
              <a:buNone/>
            </a:pPr>
            <a:r>
              <a:rPr b="1" i="0" lang="zh-TW" sz="3033" u="none" cap="none" strike="noStrike">
                <a:solidFill>
                  <a:srgbClr val="9CC2E5"/>
                </a:solidFill>
                <a:latin typeface="Calibri"/>
                <a:ea typeface="Calibri"/>
                <a:cs typeface="Calibri"/>
                <a:sym typeface="Calibri"/>
              </a:rPr>
              <a:t>112年11月23日</a:t>
            </a:r>
            <a:endParaRPr b="1" i="0" sz="3033" u="none" cap="none" strike="noStrike">
              <a:solidFill>
                <a:srgbClr val="9CC2E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2" name="Google Shape;71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97951" y="658967"/>
            <a:ext cx="672871" cy="103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5938" y="2067622"/>
            <a:ext cx="5050456" cy="378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1401" y="1690825"/>
            <a:ext cx="5525426" cy="3870826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12"/>
          <p:cNvSpPr txBox="1"/>
          <p:nvPr/>
        </p:nvSpPr>
        <p:spPr>
          <a:xfrm>
            <a:off x="227825" y="5790700"/>
            <a:ext cx="6020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氣球老師分享自身身障故事，逆境轉念的經歷。</a:t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2ad3499ed3b_1_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身心障礙月宣導(氣球老師-劉炫成)</a:t>
            </a:r>
            <a:endParaRPr/>
          </a:p>
        </p:txBody>
      </p:sp>
      <p:sp>
        <p:nvSpPr>
          <p:cNvPr id="721" name="Google Shape;721;g2ad3499ed3b_1_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22" name="Google Shape;722;g2ad3499ed3b_1_3"/>
          <p:cNvSpPr/>
          <p:nvPr/>
        </p:nvSpPr>
        <p:spPr>
          <a:xfrm>
            <a:off x="282725" y="5690300"/>
            <a:ext cx="5619600" cy="873300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12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學生身障體驗(體驗輪椅族遇到崎嶇路面前進的困難)</a:t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23" name="Google Shape;723;g2ad3499ed3b_1_3"/>
          <p:cNvSpPr/>
          <p:nvPr/>
        </p:nvSpPr>
        <p:spPr>
          <a:xfrm>
            <a:off x="6191550" y="6073700"/>
            <a:ext cx="5365200" cy="489900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12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會後學生開心與氣球老師合影。</a:t>
            </a:r>
            <a:endParaRPr b="1" i="0" sz="2400" u="none" cap="none" strike="noStrike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24" name="Google Shape;724;g2ad3499ed3b_1_3"/>
          <p:cNvSpPr/>
          <p:nvPr/>
        </p:nvSpPr>
        <p:spPr>
          <a:xfrm>
            <a:off x="6303354" y="1211102"/>
            <a:ext cx="2743200" cy="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33"/>
              <a:buFont typeface="Arial"/>
              <a:buNone/>
            </a:pPr>
            <a:r>
              <a:rPr b="1" i="0" lang="zh-TW" sz="3033" u="none" cap="none" strike="noStrike">
                <a:solidFill>
                  <a:srgbClr val="9CC2E5"/>
                </a:solidFill>
                <a:latin typeface="Calibri"/>
                <a:ea typeface="Calibri"/>
                <a:cs typeface="Calibri"/>
                <a:sym typeface="Calibri"/>
              </a:rPr>
              <a:t>112年11月23日</a:t>
            </a:r>
            <a:endParaRPr b="1" i="0" sz="3033" u="none" cap="none" strike="noStrike">
              <a:solidFill>
                <a:srgbClr val="9CC2E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5" name="Google Shape;725;g2ad3499ed3b_1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97951" y="658967"/>
            <a:ext cx="672871" cy="103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g2ad3499ed3b_1_3"/>
          <p:cNvPicPr preferRelativeResize="0"/>
          <p:nvPr/>
        </p:nvPicPr>
        <p:blipFill rotWithShape="1">
          <a:blip r:embed="rId4">
            <a:alphaModFix/>
          </a:blip>
          <a:srcRect b="0" l="13982" r="8635" t="15231"/>
          <a:stretch/>
        </p:blipFill>
        <p:spPr>
          <a:xfrm>
            <a:off x="6191550" y="1814887"/>
            <a:ext cx="5162250" cy="3971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g2ad3499ed3b_1_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125" y="1273923"/>
            <a:ext cx="5365198" cy="4023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" name="Google Shape;73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673" y="2171357"/>
            <a:ext cx="4098247" cy="3351667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13"/>
          <p:cNvSpPr txBox="1"/>
          <p:nvPr/>
        </p:nvSpPr>
        <p:spPr>
          <a:xfrm>
            <a:off x="990996" y="3616343"/>
            <a:ext cx="284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9CC2E5"/>
                </a:solidFill>
                <a:latin typeface="Calibri"/>
                <a:ea typeface="Calibri"/>
                <a:cs typeface="Calibri"/>
                <a:sym typeface="Calibri"/>
              </a:rPr>
              <a:t>特教訊息公告宣導</a:t>
            </a:r>
            <a:endParaRPr b="0" i="0" sz="24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13"/>
          <p:cNvSpPr txBox="1"/>
          <p:nvPr/>
        </p:nvSpPr>
        <p:spPr>
          <a:xfrm>
            <a:off x="871001" y="2969250"/>
            <a:ext cx="308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身心障礙宣導月</a:t>
            </a:r>
            <a:endParaRPr b="0" i="0" sz="3000" u="none" cap="none" strike="noStrik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6" name="Google Shape;73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6193" y="287133"/>
            <a:ext cx="1318399" cy="1975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12933" y="4128820"/>
            <a:ext cx="770150" cy="90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933" y="5264007"/>
            <a:ext cx="666033" cy="1084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2226295" y="4230394"/>
            <a:ext cx="1071351" cy="237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43726" y="565300"/>
            <a:ext cx="4885691" cy="366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854127" y="2584212"/>
            <a:ext cx="5328902" cy="39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資優鑑定訊息宣導</a:t>
            </a:r>
            <a:endParaRPr/>
          </a:p>
        </p:txBody>
      </p:sp>
      <p:sp>
        <p:nvSpPr>
          <p:cNvPr id="747" name="Google Shape;74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748" name="Google Shape;74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14672" y="365127"/>
            <a:ext cx="1331201" cy="1742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49900" y="3876275"/>
            <a:ext cx="3490871" cy="261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600" y="3968275"/>
            <a:ext cx="3245626" cy="24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0250" y="1112792"/>
            <a:ext cx="3490849" cy="261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88150" y="496450"/>
            <a:ext cx="3908626" cy="323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1358286" y="3402888"/>
            <a:ext cx="2674776" cy="3565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aef3b49bf4_0_0"/>
          <p:cNvSpPr txBox="1"/>
          <p:nvPr>
            <p:ph type="title"/>
          </p:nvPr>
        </p:nvSpPr>
        <p:spPr>
          <a:xfrm>
            <a:off x="726150" y="329900"/>
            <a:ext cx="10515600" cy="867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身障女童經期自我照護宣導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759" name="Google Shape;759;g2aef3b49bf4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975" y="1490625"/>
            <a:ext cx="6103652" cy="457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g2aef3b49bf4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3400" y="1197788"/>
            <a:ext cx="5424125" cy="406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g2aef3b49bf4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07175" y="3602125"/>
            <a:ext cx="3953574" cy="2964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ECFF"/>
        </a:solidFill>
      </p:bgPr>
    </p:bg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"/>
          <p:cNvSpPr txBox="1"/>
          <p:nvPr>
            <p:ph type="title"/>
          </p:nvPr>
        </p:nvSpPr>
        <p:spPr>
          <a:xfrm>
            <a:off x="726150" y="307496"/>
            <a:ext cx="105156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跨階段參訪身心障礙資源班活動(中興國中)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67" name="Google Shape;7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768" name="Google Shape;7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332549"/>
            <a:ext cx="5593073" cy="419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4725" y="1332549"/>
            <a:ext cx="5188800" cy="389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15"/>
          <p:cNvPicPr preferRelativeResize="0"/>
          <p:nvPr/>
        </p:nvPicPr>
        <p:blipFill rotWithShape="1">
          <a:blip r:embed="rId5">
            <a:alphaModFix/>
          </a:blip>
          <a:srcRect b="0" l="0" r="29323" t="28009"/>
          <a:stretch/>
        </p:blipFill>
        <p:spPr>
          <a:xfrm>
            <a:off x="2214775" y="4023885"/>
            <a:ext cx="3530700" cy="2697600"/>
          </a:xfrm>
          <a:prstGeom prst="rect">
            <a:avLst/>
          </a:prstGeom>
          <a:noFill/>
          <a:ln cap="flat" cmpd="sng" w="1143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1" name="Google Shape;77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46325" y="4023875"/>
            <a:ext cx="3598405" cy="2697601"/>
          </a:xfrm>
          <a:prstGeom prst="rect">
            <a:avLst/>
          </a:prstGeom>
          <a:noFill/>
          <a:ln cap="flat" cmpd="sng" w="1143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g2aef3b49bf4_0_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4518" y="4702233"/>
            <a:ext cx="1318399" cy="197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g2aef3b49bf4_0_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933" y="4128820"/>
            <a:ext cx="770150" cy="90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g2aef3b49bf4_0_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12933" y="5264007"/>
            <a:ext cx="666034" cy="1084879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g2aef3b49bf4_0_48"/>
          <p:cNvSpPr txBox="1"/>
          <p:nvPr>
            <p:ph type="title"/>
          </p:nvPr>
        </p:nvSpPr>
        <p:spPr>
          <a:xfrm>
            <a:off x="726150" y="307496"/>
            <a:ext cx="105156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b="0" i="0" lang="zh-TW" sz="44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身障生專業團隊服務</a:t>
            </a:r>
            <a:endParaRPr b="0" i="0" sz="44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781" name="Google Shape;781;g2aef3b49bf4_0_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4800" y="1197600"/>
            <a:ext cx="5866749" cy="439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g2aef3b49bf4_0_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90893" y="658074"/>
            <a:ext cx="5392182" cy="4044149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g2aef3b49bf4_0_48"/>
          <p:cNvSpPr txBox="1"/>
          <p:nvPr/>
        </p:nvSpPr>
        <p:spPr>
          <a:xfrm>
            <a:off x="1599300" y="5820775"/>
            <a:ext cx="21738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語言治療</a:t>
            </a:r>
            <a:endParaRPr b="0" i="0" sz="3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g2aef3b49bf4_0_48"/>
          <p:cNvSpPr txBox="1"/>
          <p:nvPr/>
        </p:nvSpPr>
        <p:spPr>
          <a:xfrm>
            <a:off x="6390900" y="4830175"/>
            <a:ext cx="21738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職能治療</a:t>
            </a:r>
            <a:endParaRPr b="0" i="0" sz="3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g2aef3b49bf4_0_66"/>
          <p:cNvPicPr preferRelativeResize="0"/>
          <p:nvPr/>
        </p:nvPicPr>
        <p:blipFill rotWithShape="1">
          <a:blip r:embed="rId3">
            <a:alphaModFix/>
          </a:blip>
          <a:srcRect b="0" l="0" r="10920" t="0"/>
          <a:stretch/>
        </p:blipFill>
        <p:spPr>
          <a:xfrm>
            <a:off x="4221826" y="1197600"/>
            <a:ext cx="3338999" cy="499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g2aef3b49bf4_0_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94518" y="4702233"/>
            <a:ext cx="1318399" cy="197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g2aef3b49bf4_0_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12933" y="4128820"/>
            <a:ext cx="770150" cy="90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g2aef3b49bf4_0_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12933" y="5264007"/>
            <a:ext cx="666034" cy="1084879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g2aef3b49bf4_0_66"/>
          <p:cNvSpPr txBox="1"/>
          <p:nvPr>
            <p:ph type="title"/>
          </p:nvPr>
        </p:nvSpPr>
        <p:spPr>
          <a:xfrm>
            <a:off x="726150" y="307496"/>
            <a:ext cx="105156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b="0" i="0" lang="zh-TW" sz="44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身障生專業團隊服務</a:t>
            </a:r>
            <a:endParaRPr b="0" i="0" sz="44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95" name="Google Shape;795;g2aef3b49bf4_0_66"/>
          <p:cNvSpPr txBox="1"/>
          <p:nvPr/>
        </p:nvSpPr>
        <p:spPr>
          <a:xfrm>
            <a:off x="971775" y="5112925"/>
            <a:ext cx="21738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社工服務</a:t>
            </a:r>
            <a:endParaRPr b="0" i="0" sz="3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g2aef3b49bf4_0_66"/>
          <p:cNvSpPr txBox="1"/>
          <p:nvPr/>
        </p:nvSpPr>
        <p:spPr>
          <a:xfrm>
            <a:off x="5948300" y="5174350"/>
            <a:ext cx="19089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FFFF00"/>
                </a:solidFill>
                <a:highlight>
                  <a:srgbClr val="0000FF"/>
                </a:highlight>
                <a:latin typeface="Arial"/>
                <a:ea typeface="Arial"/>
                <a:cs typeface="Arial"/>
                <a:sym typeface="Arial"/>
              </a:rPr>
              <a:t>職能治療</a:t>
            </a:r>
            <a:endParaRPr b="0" i="0" sz="3000" u="none" cap="none" strike="noStrike">
              <a:solidFill>
                <a:srgbClr val="FFFF00"/>
              </a:solidFill>
              <a:highlight>
                <a:srgbClr val="0000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7" name="Google Shape;797;g2aef3b49bf4_0_66"/>
          <p:cNvPicPr preferRelativeResize="0"/>
          <p:nvPr/>
        </p:nvPicPr>
        <p:blipFill rotWithShape="1">
          <a:blip r:embed="rId7">
            <a:alphaModFix/>
          </a:blip>
          <a:srcRect b="0" l="19380" r="0" t="11221"/>
          <a:stretch/>
        </p:blipFill>
        <p:spPr>
          <a:xfrm>
            <a:off x="164950" y="1462050"/>
            <a:ext cx="4101101" cy="338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g2aef3b49bf4_0_6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50475" y="419575"/>
            <a:ext cx="4384899" cy="3287924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g2aef3b49bf4_0_66"/>
          <p:cNvSpPr txBox="1"/>
          <p:nvPr/>
        </p:nvSpPr>
        <p:spPr>
          <a:xfrm>
            <a:off x="8265075" y="3868713"/>
            <a:ext cx="31557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臨床心理治療</a:t>
            </a:r>
            <a:endParaRPr b="0" i="0" sz="3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g2aef3b49bf4_0_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2933" y="4128820"/>
            <a:ext cx="770150" cy="90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g2aef3b49bf4_0_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933" y="5264007"/>
            <a:ext cx="666034" cy="1084879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g2aef3b49bf4_0_85"/>
          <p:cNvSpPr txBox="1"/>
          <p:nvPr>
            <p:ph type="title"/>
          </p:nvPr>
        </p:nvSpPr>
        <p:spPr>
          <a:xfrm>
            <a:off x="726150" y="307500"/>
            <a:ext cx="79554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b="0" i="0" lang="zh-TW" sz="44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落實IEP及轉銜會議</a:t>
            </a:r>
            <a:endParaRPr b="0" i="0" sz="44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808" name="Google Shape;808;g2aef3b49bf4_0_85"/>
          <p:cNvSpPr txBox="1"/>
          <p:nvPr/>
        </p:nvSpPr>
        <p:spPr>
          <a:xfrm>
            <a:off x="922450" y="5784075"/>
            <a:ext cx="23355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實體會議</a:t>
            </a:r>
            <a:endParaRPr b="0" i="0" sz="3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9" name="Google Shape;809;g2aef3b49bf4_0_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09904" y="206974"/>
            <a:ext cx="4297301" cy="36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g2aef3b49bf4_0_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1350000"/>
            <a:ext cx="5218656" cy="391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g2aef3b49bf4_0_85"/>
          <p:cNvPicPr preferRelativeResize="0"/>
          <p:nvPr/>
        </p:nvPicPr>
        <p:blipFill rotWithShape="1">
          <a:blip r:embed="rId7">
            <a:alphaModFix/>
          </a:blip>
          <a:srcRect b="28976" l="12857" r="13881" t="-17104"/>
          <a:stretch/>
        </p:blipFill>
        <p:spPr>
          <a:xfrm>
            <a:off x="5073125" y="2508975"/>
            <a:ext cx="4998301" cy="4349026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g2aef3b49bf4_0_85"/>
          <p:cNvSpPr txBox="1"/>
          <p:nvPr/>
        </p:nvSpPr>
        <p:spPr>
          <a:xfrm>
            <a:off x="5936488" y="2684800"/>
            <a:ext cx="21738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線上會議</a:t>
            </a:r>
            <a:endParaRPr b="0" i="0" sz="3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g2aef3b49bf4_0_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2933" y="4128820"/>
            <a:ext cx="770150" cy="90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g2aef3b49bf4_0_1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933" y="5264007"/>
            <a:ext cx="666034" cy="1084879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g2aef3b49bf4_0_118"/>
          <p:cNvSpPr txBox="1"/>
          <p:nvPr>
            <p:ph type="title"/>
          </p:nvPr>
        </p:nvSpPr>
        <p:spPr>
          <a:xfrm>
            <a:off x="726150" y="307500"/>
            <a:ext cx="79554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b="0" i="0" lang="zh-TW" sz="44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落實IEP及轉銜會議</a:t>
            </a:r>
            <a:endParaRPr b="0" i="0" sz="44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821" name="Google Shape;821;g2aef3b49bf4_0_118"/>
          <p:cNvSpPr txBox="1"/>
          <p:nvPr/>
        </p:nvSpPr>
        <p:spPr>
          <a:xfrm>
            <a:off x="726150" y="5828900"/>
            <a:ext cx="104877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實體會議，家長熱烈參與，校長、主任到場聆聽親師對話。</a:t>
            </a:r>
            <a:endParaRPr b="0" i="0" sz="30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2" name="Google Shape;822;g2aef3b49bf4_0_118"/>
          <p:cNvPicPr preferRelativeResize="0"/>
          <p:nvPr/>
        </p:nvPicPr>
        <p:blipFill rotWithShape="1">
          <a:blip r:embed="rId5">
            <a:alphaModFix/>
          </a:blip>
          <a:srcRect b="0" l="0" r="10104" t="19833"/>
          <a:stretch/>
        </p:blipFill>
        <p:spPr>
          <a:xfrm>
            <a:off x="250075" y="1522087"/>
            <a:ext cx="5954250" cy="398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g2aef3b49bf4_0_1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32775" y="873175"/>
            <a:ext cx="5552000" cy="416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8"/>
          <p:cNvSpPr/>
          <p:nvPr/>
        </p:nvSpPr>
        <p:spPr>
          <a:xfrm>
            <a:off x="2650" y="1007200"/>
            <a:ext cx="12192000" cy="6042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0" name="Google Shape;830;p28"/>
          <p:cNvGrpSpPr/>
          <p:nvPr/>
        </p:nvGrpSpPr>
        <p:grpSpPr>
          <a:xfrm>
            <a:off x="2661" y="0"/>
            <a:ext cx="12192000" cy="6858000"/>
            <a:chOff x="0" y="0"/>
            <a:chExt cx="12192000" cy="6489292"/>
          </a:xfrm>
        </p:grpSpPr>
        <p:sp>
          <p:nvSpPr>
            <p:cNvPr id="831" name="Google Shape;831;p28"/>
            <p:cNvSpPr/>
            <p:nvPr/>
          </p:nvSpPr>
          <p:spPr>
            <a:xfrm>
              <a:off x="0" y="0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28"/>
            <p:cNvSpPr/>
            <p:nvPr/>
          </p:nvSpPr>
          <p:spPr>
            <a:xfrm>
              <a:off x="4876800" y="0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28"/>
            <p:cNvSpPr/>
            <p:nvPr/>
          </p:nvSpPr>
          <p:spPr>
            <a:xfrm>
              <a:off x="9753600" y="0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28"/>
            <p:cNvSpPr/>
            <p:nvPr/>
          </p:nvSpPr>
          <p:spPr>
            <a:xfrm>
              <a:off x="2438400" y="1622323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28"/>
            <p:cNvSpPr/>
            <p:nvPr/>
          </p:nvSpPr>
          <p:spPr>
            <a:xfrm>
              <a:off x="7315200" y="1622323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28"/>
            <p:cNvSpPr/>
            <p:nvPr/>
          </p:nvSpPr>
          <p:spPr>
            <a:xfrm>
              <a:off x="0" y="3244646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28"/>
            <p:cNvSpPr/>
            <p:nvPr/>
          </p:nvSpPr>
          <p:spPr>
            <a:xfrm>
              <a:off x="4876800" y="3244646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28"/>
            <p:cNvSpPr/>
            <p:nvPr/>
          </p:nvSpPr>
          <p:spPr>
            <a:xfrm>
              <a:off x="9753600" y="3244646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28"/>
            <p:cNvSpPr/>
            <p:nvPr/>
          </p:nvSpPr>
          <p:spPr>
            <a:xfrm>
              <a:off x="2438400" y="4866969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28"/>
            <p:cNvSpPr/>
            <p:nvPr/>
          </p:nvSpPr>
          <p:spPr>
            <a:xfrm>
              <a:off x="7315200" y="4866969"/>
              <a:ext cx="2438400" cy="1622323"/>
            </a:xfrm>
            <a:prstGeom prst="rect">
              <a:avLst/>
            </a:prstGeom>
            <a:solidFill>
              <a:srgbClr val="B2D7E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41" name="Google Shape;8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0683" y="192825"/>
            <a:ext cx="1587399" cy="2039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58680">
            <a:off x="10577161" y="545967"/>
            <a:ext cx="894954" cy="1566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6230690">
            <a:off x="7626373" y="955323"/>
            <a:ext cx="10125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4550" y="0"/>
            <a:ext cx="8421526" cy="7172625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28"/>
          <p:cNvSpPr txBox="1"/>
          <p:nvPr/>
        </p:nvSpPr>
        <p:spPr>
          <a:xfrm>
            <a:off x="5024875" y="3429725"/>
            <a:ext cx="6599700" cy="29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➤➤校長協助！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➤➤輔導室成員-輔導組長 蘇芳如老師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                          特教組長 李玉鳳老師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                          專輔教師 李思慧老師、李東哲老師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                          資源班 杜美婷老師、孫魏然老師、張家嘉老師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                          特教助理員 曾淑玲老師、林筱諭老師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                          輔導人力 雅音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➤➤全體教師配合協助！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➤➤教務處、學務處、總務處、會計室、人事室、幼兒園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1155CC"/>
                </a:solidFill>
              </a:rPr>
              <a:t>       各處室鼎力支持！</a:t>
            </a:r>
            <a:endParaRPr b="1" sz="1800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155CC"/>
              </a:solidFill>
            </a:endParaRPr>
          </a:p>
        </p:txBody>
      </p:sp>
      <p:sp>
        <p:nvSpPr>
          <p:cNvPr id="846" name="Google Shape;846;p28"/>
          <p:cNvSpPr txBox="1"/>
          <p:nvPr/>
        </p:nvSpPr>
        <p:spPr>
          <a:xfrm>
            <a:off x="7209938" y="489875"/>
            <a:ext cx="2369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000">
                <a:solidFill>
                  <a:srgbClr val="1155CC"/>
                </a:solidFill>
              </a:rPr>
              <a:t>感    謝</a:t>
            </a:r>
            <a:endParaRPr b="1" sz="4000">
              <a:solidFill>
                <a:srgbClr val="1155CC"/>
              </a:solidFill>
            </a:endParaRPr>
          </a:p>
        </p:txBody>
      </p:sp>
      <p:pic>
        <p:nvPicPr>
          <p:cNvPr id="847" name="Google Shape;847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81263" y="334500"/>
            <a:ext cx="6105836" cy="78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28"/>
          <p:cNvSpPr txBox="1"/>
          <p:nvPr/>
        </p:nvSpPr>
        <p:spPr>
          <a:xfrm>
            <a:off x="5956000" y="2332175"/>
            <a:ext cx="48708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0" i="0" lang="zh-TW" sz="7500" u="none" cap="none" strike="noStrike">
                <a:solidFill>
                  <a:srgbClr val="28AFB2"/>
                </a:solidFill>
                <a:latin typeface="Arial"/>
                <a:ea typeface="Arial"/>
                <a:cs typeface="Arial"/>
                <a:sym typeface="Arial"/>
              </a:rPr>
              <a:t>THANKS!</a:t>
            </a:r>
            <a:endParaRPr b="0" i="0" sz="7500" u="none" cap="none" strike="noStrike">
              <a:solidFill>
                <a:srgbClr val="28AF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2018-12-17T09:01:26Z</dcterms:created>
  <dc:creator>USER</dc:creator>
</cp:coreProperties>
</file>