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  <p:sldMasterId id="2147483668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y="6858000" cx="12192000"/>
  <p:notesSz cx="6858000" cy="9144000"/>
  <p:embeddedFontLst>
    <p:embeddedFont>
      <p:font typeface="Nunito SemiBold"/>
      <p:regular r:id="rId21"/>
      <p:bold r:id="rId22"/>
      <p:italic r:id="rId23"/>
      <p:boldItalic r:id="rId24"/>
    </p:embeddedFont>
    <p:embeddedFont>
      <p:font typeface="Amatic SC"/>
      <p:regular r:id="rId25"/>
      <p:bold r:id="rId26"/>
    </p:embeddedFont>
    <p:embeddedFont>
      <p:font typeface="Nunito"/>
      <p:regular r:id="rId27"/>
      <p:bold r:id="rId28"/>
      <p:italic r:id="rId29"/>
      <p:boldItalic r:id="rId30"/>
    </p:embeddedFont>
    <p:embeddedFont>
      <p:font typeface="Century Schoolbook"/>
      <p:regular r:id="rId31"/>
      <p:bold r:id="rId32"/>
      <p:italic r:id="rId33"/>
      <p:boldItalic r:id="rId34"/>
    </p:embeddedFont>
    <p:embeddedFont>
      <p:font typeface="Noto Sans Symbols"/>
      <p:regular r:id="rId35"/>
      <p:bold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37" roundtripDataSignature="AMtx7miyznRxALGd66OdS4WCZkQ+w6xO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font" Target="fonts/NunitoSemiBold-bold.fntdata"/><Relationship Id="rId21" Type="http://schemas.openxmlformats.org/officeDocument/2006/relationships/font" Target="fonts/NunitoSemiBold-regular.fntdata"/><Relationship Id="rId24" Type="http://schemas.openxmlformats.org/officeDocument/2006/relationships/font" Target="fonts/NunitoSemiBold-boldItalic.fntdata"/><Relationship Id="rId23" Type="http://schemas.openxmlformats.org/officeDocument/2006/relationships/font" Target="fonts/NunitoSemiBold-italic.fntdata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AmaticSC-bold.fntdata"/><Relationship Id="rId25" Type="http://schemas.openxmlformats.org/officeDocument/2006/relationships/font" Target="fonts/AmaticSC-regular.fntdata"/><Relationship Id="rId28" Type="http://schemas.openxmlformats.org/officeDocument/2006/relationships/font" Target="fonts/Nunito-bold.fntdata"/><Relationship Id="rId27" Type="http://schemas.openxmlformats.org/officeDocument/2006/relationships/font" Target="fonts/Nunito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Nunito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CenturySchoolbook-regular.fntdata"/><Relationship Id="rId30" Type="http://schemas.openxmlformats.org/officeDocument/2006/relationships/font" Target="fonts/Nunito-boldItalic.fntdata"/><Relationship Id="rId11" Type="http://schemas.openxmlformats.org/officeDocument/2006/relationships/slide" Target="slides/slide4.xml"/><Relationship Id="rId33" Type="http://schemas.openxmlformats.org/officeDocument/2006/relationships/font" Target="fonts/CenturySchoolbook-italic.fntdata"/><Relationship Id="rId10" Type="http://schemas.openxmlformats.org/officeDocument/2006/relationships/slide" Target="slides/slide3.xml"/><Relationship Id="rId32" Type="http://schemas.openxmlformats.org/officeDocument/2006/relationships/font" Target="fonts/CenturySchoolbook-bold.fntdata"/><Relationship Id="rId13" Type="http://schemas.openxmlformats.org/officeDocument/2006/relationships/slide" Target="slides/slide6.xml"/><Relationship Id="rId35" Type="http://schemas.openxmlformats.org/officeDocument/2006/relationships/font" Target="fonts/NotoSansSymbols-regular.fntdata"/><Relationship Id="rId12" Type="http://schemas.openxmlformats.org/officeDocument/2006/relationships/slide" Target="slides/slide5.xml"/><Relationship Id="rId34" Type="http://schemas.openxmlformats.org/officeDocument/2006/relationships/font" Target="fonts/CenturySchoolbook-boldItalic.fntdata"/><Relationship Id="rId15" Type="http://schemas.openxmlformats.org/officeDocument/2006/relationships/slide" Target="slides/slide8.xml"/><Relationship Id="rId37" Type="http://customschemas.google.com/relationships/presentationmetadata" Target="metadata"/><Relationship Id="rId14" Type="http://schemas.openxmlformats.org/officeDocument/2006/relationships/slide" Target="slides/slide7.xml"/><Relationship Id="rId36" Type="http://schemas.openxmlformats.org/officeDocument/2006/relationships/font" Target="fonts/NotoSansSymbols-bold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8" name="Google Shape;24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zh-TW"/>
              <a:t>辰穎   啟發 設計 壯大 創意與想像設計山水課程4in1 創意輸入啟發 完成課程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0" name="Google Shape;33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6" name="Google Shape;37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zh-TW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9" name="Google Shape;38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zh-TW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&#10;文本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/>
          <p:nvPr/>
        </p:nvSpPr>
        <p:spPr>
          <a:xfrm rot="-884877">
            <a:off x="10663059" y="4753112"/>
            <a:ext cx="1217088" cy="1237712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856701" y="442364"/>
            <a:ext cx="9257791" cy="1237008"/>
          </a:xfrm>
          <a:custGeom>
            <a:rect b="b" l="l" r="r" t="t"/>
            <a:pathLst>
              <a:path extrusionOk="0" h="399035" w="3290684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490926" y="562837"/>
            <a:ext cx="11173145" cy="5736772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7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1584233" y="2008467"/>
            <a:ext cx="4003600" cy="36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667"/>
            </a:lvl1pPr>
            <a:lvl2pPr indent="-355600" lvl="1" marL="914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✗"/>
              <a:defRPr sz="2667"/>
            </a:lvl2pPr>
            <a:lvl3pPr indent="-355600" lvl="2" marL="1371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3pPr>
            <a:lvl4pPr indent="-355600" lvl="3" marL="18288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4pPr>
            <a:lvl5pPr indent="-355600" lvl="4" marL="22860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5pPr>
            <a:lvl6pPr indent="-355600" lvl="5" marL="27432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6pPr>
            <a:lvl7pPr indent="-355600" lvl="6" marL="3200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7pPr>
            <a:lvl8pPr indent="-355600" lvl="7" marL="3657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8pPr>
            <a:lvl9pPr indent="-355600" lvl="8" marL="4114800" algn="l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SzPts val="2000"/>
              <a:buChar char="■"/>
              <a:defRPr sz="2667"/>
            </a:lvl9pPr>
          </a:lstStyle>
          <a:p/>
        </p:txBody>
      </p:sp>
      <p:sp>
        <p:nvSpPr>
          <p:cNvPr id="94" name="Google Shape;94;p17"/>
          <p:cNvSpPr txBox="1"/>
          <p:nvPr>
            <p:ph idx="2" type="body"/>
          </p:nvPr>
        </p:nvSpPr>
        <p:spPr>
          <a:xfrm>
            <a:off x="6149152" y="2008467"/>
            <a:ext cx="4003600" cy="36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667"/>
            </a:lvl1pPr>
            <a:lvl2pPr indent="-355600" lvl="1" marL="914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✗"/>
              <a:defRPr sz="2667"/>
            </a:lvl2pPr>
            <a:lvl3pPr indent="-355600" lvl="2" marL="1371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3pPr>
            <a:lvl4pPr indent="-355600" lvl="3" marL="18288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4pPr>
            <a:lvl5pPr indent="-355600" lvl="4" marL="22860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5pPr>
            <a:lvl6pPr indent="-355600" lvl="5" marL="27432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6pPr>
            <a:lvl7pPr indent="-355600" lvl="6" marL="3200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7pPr>
            <a:lvl8pPr indent="-355600" lvl="7" marL="3657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8pPr>
            <a:lvl9pPr indent="-355600" lvl="8" marL="4114800" algn="l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SzPts val="2000"/>
              <a:buChar char="■"/>
              <a:defRPr sz="2667"/>
            </a:lvl9pPr>
          </a:lstStyle>
          <a:p/>
        </p:txBody>
      </p:sp>
      <p:sp>
        <p:nvSpPr>
          <p:cNvPr id="95" name="Google Shape;95;p17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96" name="Google Shape;96;p17"/>
          <p:cNvSpPr/>
          <p:nvPr/>
        </p:nvSpPr>
        <p:spPr>
          <a:xfrm>
            <a:off x="10851766" y="316035"/>
            <a:ext cx="985341" cy="1237312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7"/>
          <p:cNvSpPr/>
          <p:nvPr/>
        </p:nvSpPr>
        <p:spPr>
          <a:xfrm>
            <a:off x="11396892" y="3796060"/>
            <a:ext cx="349497" cy="308144"/>
          </a:xfrm>
          <a:custGeom>
            <a:rect b="b" l="l" r="r" t="t"/>
            <a:pathLst>
              <a:path extrusionOk="0" h="109530" w="124229">
                <a:moveTo>
                  <a:pt x="79291" y="1720"/>
                </a:moveTo>
                <a:cubicBezTo>
                  <a:pt x="8212" y="-15360"/>
                  <a:pt x="-40965" y="100205"/>
                  <a:pt x="47829" y="108799"/>
                </a:cubicBezTo>
                <a:cubicBezTo>
                  <a:pt x="119983" y="119191"/>
                  <a:pt x="160785" y="15554"/>
                  <a:pt x="79291" y="1720"/>
                </a:cubicBezTo>
                <a:close/>
                <a:moveTo>
                  <a:pt x="106609" y="64095"/>
                </a:moveTo>
                <a:cubicBezTo>
                  <a:pt x="93827" y="96675"/>
                  <a:pt x="39761" y="106168"/>
                  <a:pt x="18275" y="78083"/>
                </a:cubicBezTo>
                <a:cubicBezTo>
                  <a:pt x="2292" y="46095"/>
                  <a:pt x="38489" y="11651"/>
                  <a:pt x="70390" y="15247"/>
                </a:cubicBezTo>
                <a:cubicBezTo>
                  <a:pt x="97620" y="15401"/>
                  <a:pt x="116651" y="36974"/>
                  <a:pt x="106609" y="640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7"/>
          <p:cNvSpPr/>
          <p:nvPr/>
        </p:nvSpPr>
        <p:spPr>
          <a:xfrm>
            <a:off x="5902355" y="6299608"/>
            <a:ext cx="1184197" cy="81987"/>
          </a:xfrm>
          <a:custGeom>
            <a:rect b="b" l="l" r="r" t="t"/>
            <a:pathLst>
              <a:path extrusionOk="0" h="29142" w="420923">
                <a:moveTo>
                  <a:pt x="413489" y="13189"/>
                </a:moveTo>
                <a:cubicBezTo>
                  <a:pt x="278455" y="16526"/>
                  <a:pt x="143334" y="12132"/>
                  <a:pt x="8805" y="34"/>
                </a:cubicBezTo>
                <a:cubicBezTo>
                  <a:pt x="-293" y="-799"/>
                  <a:pt x="-3933" y="13847"/>
                  <a:pt x="5670" y="14702"/>
                </a:cubicBezTo>
                <a:cubicBezTo>
                  <a:pt x="141449" y="26940"/>
                  <a:pt x="277798" y="31404"/>
                  <a:pt x="414081" y="28076"/>
                </a:cubicBezTo>
                <a:cubicBezTo>
                  <a:pt x="423377" y="27769"/>
                  <a:pt x="423223" y="12970"/>
                  <a:pt x="413489" y="1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7"/>
          <p:cNvSpPr/>
          <p:nvPr/>
        </p:nvSpPr>
        <p:spPr>
          <a:xfrm>
            <a:off x="7158362" y="6340678"/>
            <a:ext cx="115853" cy="41572"/>
          </a:xfrm>
          <a:custGeom>
            <a:rect b="b" l="l" r="r" t="t"/>
            <a:pathLst>
              <a:path extrusionOk="0" h="14777" w="41180">
                <a:moveTo>
                  <a:pt x="33693" y="0"/>
                </a:moveTo>
                <a:lnTo>
                  <a:pt x="6835" y="0"/>
                </a:lnTo>
                <a:cubicBezTo>
                  <a:pt x="-2461" y="0"/>
                  <a:pt x="-2286" y="14777"/>
                  <a:pt x="7427" y="14777"/>
                </a:cubicBezTo>
                <a:lnTo>
                  <a:pt x="34307" y="14777"/>
                </a:lnTo>
                <a:cubicBezTo>
                  <a:pt x="43669" y="14777"/>
                  <a:pt x="43471" y="0"/>
                  <a:pt x="33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7"/>
          <p:cNvSpPr/>
          <p:nvPr/>
        </p:nvSpPr>
        <p:spPr>
          <a:xfrm>
            <a:off x="7384870" y="6340232"/>
            <a:ext cx="399637" cy="54241"/>
          </a:xfrm>
          <a:custGeom>
            <a:rect b="b" l="l" r="r" t="t"/>
            <a:pathLst>
              <a:path extrusionOk="0" h="19280" w="142051">
                <a:moveTo>
                  <a:pt x="136384" y="4500"/>
                </a:moveTo>
                <a:lnTo>
                  <a:pt x="8783" y="5"/>
                </a:lnTo>
                <a:cubicBezTo>
                  <a:pt x="-272" y="-323"/>
                  <a:pt x="-3933" y="14344"/>
                  <a:pt x="5648" y="14695"/>
                </a:cubicBezTo>
                <a:lnTo>
                  <a:pt x="133227" y="19277"/>
                </a:lnTo>
                <a:cubicBezTo>
                  <a:pt x="142282" y="19518"/>
                  <a:pt x="146031" y="4851"/>
                  <a:pt x="136384" y="450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7"/>
          <p:cNvSpPr/>
          <p:nvPr/>
        </p:nvSpPr>
        <p:spPr>
          <a:xfrm>
            <a:off x="434048" y="1370193"/>
            <a:ext cx="151107" cy="1272065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7"/>
          <p:cNvSpPr/>
          <p:nvPr/>
        </p:nvSpPr>
        <p:spPr>
          <a:xfrm>
            <a:off x="342669" y="1494769"/>
            <a:ext cx="107249" cy="532052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Light" type="blank">
  <p:cSld name="BLANK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0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05" name="Google Shape;105;p30"/>
          <p:cNvSpPr/>
          <p:nvPr/>
        </p:nvSpPr>
        <p:spPr>
          <a:xfrm>
            <a:off x="490926" y="562837"/>
            <a:ext cx="11173145" cy="5736772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0"/>
          <p:cNvSpPr/>
          <p:nvPr/>
        </p:nvSpPr>
        <p:spPr>
          <a:xfrm rot="-5673298">
            <a:off x="3165457" y="5744019"/>
            <a:ext cx="151047" cy="1271560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0"/>
          <p:cNvSpPr/>
          <p:nvPr/>
        </p:nvSpPr>
        <p:spPr>
          <a:xfrm rot="-5673298">
            <a:off x="2951902" y="6246239"/>
            <a:ext cx="107207" cy="531840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0"/>
          <p:cNvSpPr/>
          <p:nvPr/>
        </p:nvSpPr>
        <p:spPr>
          <a:xfrm>
            <a:off x="7453534" y="398834"/>
            <a:ext cx="720335" cy="352399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0"/>
          <p:cNvSpPr/>
          <p:nvPr/>
        </p:nvSpPr>
        <p:spPr>
          <a:xfrm>
            <a:off x="11162116" y="529829"/>
            <a:ext cx="387165" cy="308299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0"/>
          <p:cNvSpPr/>
          <p:nvPr/>
        </p:nvSpPr>
        <p:spPr>
          <a:xfrm>
            <a:off x="11368405" y="463034"/>
            <a:ext cx="176571" cy="121657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30"/>
          <p:cNvSpPr/>
          <p:nvPr/>
        </p:nvSpPr>
        <p:spPr>
          <a:xfrm>
            <a:off x="441550" y="2665959"/>
            <a:ext cx="282121" cy="357283"/>
          </a:xfrm>
          <a:custGeom>
            <a:rect b="b" l="l" r="r" t="t"/>
            <a:pathLst>
              <a:path extrusionOk="0" h="126996" w="10028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0"/>
          <p:cNvSpPr/>
          <p:nvPr/>
        </p:nvSpPr>
        <p:spPr>
          <a:xfrm>
            <a:off x="11419718" y="4779372"/>
            <a:ext cx="267869" cy="230389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0"/>
          <p:cNvSpPr/>
          <p:nvPr/>
        </p:nvSpPr>
        <p:spPr>
          <a:xfrm rot="5069525">
            <a:off x="10470846" y="4989089"/>
            <a:ext cx="1085543" cy="1363137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0"/>
          <p:cNvSpPr/>
          <p:nvPr/>
        </p:nvSpPr>
        <p:spPr>
          <a:xfrm rot="5400000">
            <a:off x="407224" y="406148"/>
            <a:ext cx="995005" cy="1034280"/>
          </a:xfrm>
          <a:custGeom>
            <a:rect b="b" l="l" r="r" t="t"/>
            <a:pathLst>
              <a:path extrusionOk="0" h="367635" w="353675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>
  <p:cSld name="标题和内容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2"/>
          <p:cNvSpPr/>
          <p:nvPr/>
        </p:nvSpPr>
        <p:spPr>
          <a:xfrm>
            <a:off x="2281785" y="1406383"/>
            <a:ext cx="3939" cy="1863"/>
          </a:xfrm>
          <a:custGeom>
            <a:rect b="b" l="l" r="r" t="t"/>
            <a:pathLst>
              <a:path extrusionOk="0" h="662" w="1400">
                <a:moveTo>
                  <a:pt x="0" y="663"/>
                </a:moveTo>
                <a:cubicBezTo>
                  <a:pt x="2192" y="-368"/>
                  <a:pt x="1513" y="-61"/>
                  <a:pt x="0" y="66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2"/>
          <p:cNvSpPr/>
          <p:nvPr/>
        </p:nvSpPr>
        <p:spPr>
          <a:xfrm>
            <a:off x="1053255" y="674684"/>
            <a:ext cx="10558975" cy="5828245"/>
          </a:xfrm>
          <a:custGeom>
            <a:rect b="b" l="l" r="r" t="t"/>
            <a:pathLst>
              <a:path extrusionOk="0" h="2071651" w="3753190">
                <a:moveTo>
                  <a:pt x="3559557" y="312526"/>
                </a:moveTo>
                <a:cubicBezTo>
                  <a:pt x="3462673" y="190537"/>
                  <a:pt x="3320580" y="114262"/>
                  <a:pt x="3169958" y="80871"/>
                </a:cubicBezTo>
                <a:cubicBezTo>
                  <a:pt x="2666702" y="-4635"/>
                  <a:pt x="2149217" y="-1697"/>
                  <a:pt x="1639734" y="934"/>
                </a:cubicBezTo>
                <a:cubicBezTo>
                  <a:pt x="1246802" y="10932"/>
                  <a:pt x="855690" y="56206"/>
                  <a:pt x="467318" y="117923"/>
                </a:cubicBezTo>
                <a:cubicBezTo>
                  <a:pt x="174056" y="164557"/>
                  <a:pt x="89909" y="643718"/>
                  <a:pt x="35646" y="899687"/>
                </a:cubicBezTo>
                <a:cubicBezTo>
                  <a:pt x="-28637" y="1401979"/>
                  <a:pt x="-84588" y="1869849"/>
                  <a:pt x="614695" y="1936390"/>
                </a:cubicBezTo>
                <a:cubicBezTo>
                  <a:pt x="1341779" y="2005561"/>
                  <a:pt x="2076558" y="2008434"/>
                  <a:pt x="2804213" y="1931237"/>
                </a:cubicBezTo>
                <a:cubicBezTo>
                  <a:pt x="2974808" y="1913456"/>
                  <a:pt x="3089078" y="1906791"/>
                  <a:pt x="3089078" y="1906791"/>
                </a:cubicBezTo>
                <a:cubicBezTo>
                  <a:pt x="3099164" y="1977323"/>
                  <a:pt x="3363661" y="2103279"/>
                  <a:pt x="3459384" y="2064341"/>
                </a:cubicBezTo>
                <a:cubicBezTo>
                  <a:pt x="3373725" y="1984887"/>
                  <a:pt x="3328363" y="1836962"/>
                  <a:pt x="3328363" y="1836962"/>
                </a:cubicBezTo>
                <a:cubicBezTo>
                  <a:pt x="3697529" y="1838781"/>
                  <a:pt x="3736708" y="1487660"/>
                  <a:pt x="3747407" y="1232568"/>
                </a:cubicBezTo>
                <a:cubicBezTo>
                  <a:pt x="3760452" y="920406"/>
                  <a:pt x="3769770" y="568692"/>
                  <a:pt x="3559557" y="3125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2"/>
          <p:cNvSpPr/>
          <p:nvPr/>
        </p:nvSpPr>
        <p:spPr>
          <a:xfrm>
            <a:off x="705895" y="466400"/>
            <a:ext cx="10750127" cy="6016339"/>
          </a:xfrm>
          <a:custGeom>
            <a:rect b="b" l="l" r="r" t="t"/>
            <a:pathLst>
              <a:path extrusionOk="0" h="2138509" w="3821135">
                <a:moveTo>
                  <a:pt x="3819859" y="752034"/>
                </a:moveTo>
                <a:cubicBezTo>
                  <a:pt x="3812054" y="539103"/>
                  <a:pt x="3741062" y="308303"/>
                  <a:pt x="3556764" y="183793"/>
                </a:cubicBezTo>
                <a:cubicBezTo>
                  <a:pt x="3418070" y="94210"/>
                  <a:pt x="3245918" y="93267"/>
                  <a:pt x="3087294" y="70619"/>
                </a:cubicBezTo>
                <a:cubicBezTo>
                  <a:pt x="2233223" y="-29401"/>
                  <a:pt x="1371303" y="-1973"/>
                  <a:pt x="513768" y="25410"/>
                </a:cubicBezTo>
                <a:cubicBezTo>
                  <a:pt x="504472" y="25717"/>
                  <a:pt x="504626" y="40517"/>
                  <a:pt x="514360" y="40210"/>
                </a:cubicBezTo>
                <a:cubicBezTo>
                  <a:pt x="1396429" y="12037"/>
                  <a:pt x="2283672" y="-16268"/>
                  <a:pt x="3161333" y="94714"/>
                </a:cubicBezTo>
                <a:cubicBezTo>
                  <a:pt x="3242301" y="104953"/>
                  <a:pt x="3324781" y="113350"/>
                  <a:pt x="3403994" y="133740"/>
                </a:cubicBezTo>
                <a:cubicBezTo>
                  <a:pt x="3829331" y="245730"/>
                  <a:pt x="3826151" y="758590"/>
                  <a:pt x="3794098" y="1112320"/>
                </a:cubicBezTo>
                <a:cubicBezTo>
                  <a:pt x="3788682" y="1201882"/>
                  <a:pt x="3783289" y="1291422"/>
                  <a:pt x="3777873" y="1380984"/>
                </a:cubicBezTo>
                <a:cubicBezTo>
                  <a:pt x="3772919" y="1463047"/>
                  <a:pt x="3775440" y="1551052"/>
                  <a:pt x="3749985" y="1630069"/>
                </a:cubicBezTo>
                <a:cubicBezTo>
                  <a:pt x="3682304" y="1828398"/>
                  <a:pt x="3446681" y="1860474"/>
                  <a:pt x="3265453" y="1869353"/>
                </a:cubicBezTo>
                <a:cubicBezTo>
                  <a:pt x="3261550" y="1869572"/>
                  <a:pt x="3258525" y="1872861"/>
                  <a:pt x="3258634" y="1876786"/>
                </a:cubicBezTo>
                <a:cubicBezTo>
                  <a:pt x="3253372" y="1875865"/>
                  <a:pt x="3247256" y="1880315"/>
                  <a:pt x="3249865" y="1886191"/>
                </a:cubicBezTo>
                <a:cubicBezTo>
                  <a:pt x="3272885" y="1936245"/>
                  <a:pt x="3299743" y="1984457"/>
                  <a:pt x="3330196" y="2030367"/>
                </a:cubicBezTo>
                <a:cubicBezTo>
                  <a:pt x="3349928" y="2060119"/>
                  <a:pt x="3371305" y="2094321"/>
                  <a:pt x="3399850" y="2118065"/>
                </a:cubicBezTo>
                <a:cubicBezTo>
                  <a:pt x="3244186" y="2098991"/>
                  <a:pt x="3086110" y="2032976"/>
                  <a:pt x="3003959" y="1892242"/>
                </a:cubicBezTo>
                <a:cubicBezTo>
                  <a:pt x="2999859" y="1885183"/>
                  <a:pt x="2990103" y="1890752"/>
                  <a:pt x="2990453" y="1897526"/>
                </a:cubicBezTo>
                <a:cubicBezTo>
                  <a:pt x="2129739" y="1952338"/>
                  <a:pt x="1256221" y="2013003"/>
                  <a:pt x="401887" y="1860956"/>
                </a:cubicBezTo>
                <a:cubicBezTo>
                  <a:pt x="297351" y="1841224"/>
                  <a:pt x="184352" y="1811078"/>
                  <a:pt x="108098" y="1731974"/>
                </a:cubicBezTo>
                <a:cubicBezTo>
                  <a:pt x="16212" y="1636602"/>
                  <a:pt x="18953" y="1494092"/>
                  <a:pt x="16147" y="1370482"/>
                </a:cubicBezTo>
                <a:cubicBezTo>
                  <a:pt x="9487" y="1077504"/>
                  <a:pt x="25437" y="784439"/>
                  <a:pt x="63854" y="493916"/>
                </a:cubicBezTo>
                <a:cubicBezTo>
                  <a:pt x="68605" y="458026"/>
                  <a:pt x="73720" y="422223"/>
                  <a:pt x="79202" y="386486"/>
                </a:cubicBezTo>
                <a:cubicBezTo>
                  <a:pt x="80649" y="376795"/>
                  <a:pt x="66200" y="374800"/>
                  <a:pt x="64775" y="384140"/>
                </a:cubicBezTo>
                <a:cubicBezTo>
                  <a:pt x="20408" y="677030"/>
                  <a:pt x="-1230" y="972902"/>
                  <a:pt x="54" y="1269125"/>
                </a:cubicBezTo>
                <a:cubicBezTo>
                  <a:pt x="3869" y="1541932"/>
                  <a:pt x="-19854" y="1759752"/>
                  <a:pt x="293580" y="1850871"/>
                </a:cubicBezTo>
                <a:cubicBezTo>
                  <a:pt x="349290" y="1867336"/>
                  <a:pt x="406579" y="1877421"/>
                  <a:pt x="463868" y="1886739"/>
                </a:cubicBezTo>
                <a:cubicBezTo>
                  <a:pt x="1302153" y="2022671"/>
                  <a:pt x="2155128" y="1967049"/>
                  <a:pt x="2998127" y="1911755"/>
                </a:cubicBezTo>
                <a:cubicBezTo>
                  <a:pt x="3084838" y="2049463"/>
                  <a:pt x="3246971" y="2117276"/>
                  <a:pt x="3404016" y="2133610"/>
                </a:cubicBezTo>
                <a:cubicBezTo>
                  <a:pt x="3407984" y="2133961"/>
                  <a:pt x="3411624" y="2131330"/>
                  <a:pt x="3412501" y="2127427"/>
                </a:cubicBezTo>
                <a:cubicBezTo>
                  <a:pt x="3418552" y="2131461"/>
                  <a:pt x="3424954" y="2134969"/>
                  <a:pt x="3431619" y="2137885"/>
                </a:cubicBezTo>
                <a:cubicBezTo>
                  <a:pt x="3440060" y="2141546"/>
                  <a:pt x="3446966" y="2128063"/>
                  <a:pt x="3438372" y="2124292"/>
                </a:cubicBezTo>
                <a:cubicBezTo>
                  <a:pt x="3394128" y="2105152"/>
                  <a:pt x="3366021" y="2057137"/>
                  <a:pt x="3340479" y="2018506"/>
                </a:cubicBezTo>
                <a:cubicBezTo>
                  <a:pt x="3312196" y="1975643"/>
                  <a:pt x="3287092" y="1930742"/>
                  <a:pt x="3265409" y="1884174"/>
                </a:cubicBezTo>
                <a:cubicBezTo>
                  <a:pt x="3490267" y="1876413"/>
                  <a:pt x="3757769" y="1818401"/>
                  <a:pt x="3780987" y="1549825"/>
                </a:cubicBezTo>
                <a:cubicBezTo>
                  <a:pt x="3790809" y="1463069"/>
                  <a:pt x="3792848" y="1374976"/>
                  <a:pt x="3798132" y="1287826"/>
                </a:cubicBezTo>
                <a:cubicBezTo>
                  <a:pt x="3806945" y="1109339"/>
                  <a:pt x="3826261" y="930851"/>
                  <a:pt x="3819859" y="75203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0" name="Google Shape;120;p32"/>
          <p:cNvGrpSpPr/>
          <p:nvPr/>
        </p:nvGrpSpPr>
        <p:grpSpPr>
          <a:xfrm>
            <a:off x="733632" y="491494"/>
            <a:ext cx="1170971" cy="836719"/>
            <a:chOff x="550224" y="368620"/>
            <a:chExt cx="878228" cy="627539"/>
          </a:xfrm>
        </p:grpSpPr>
        <p:sp>
          <p:nvSpPr>
            <p:cNvPr id="121" name="Google Shape;121;p32"/>
            <p:cNvSpPr/>
            <p:nvPr/>
          </p:nvSpPr>
          <p:spPr>
            <a:xfrm>
              <a:off x="550224" y="368620"/>
              <a:ext cx="430805" cy="627539"/>
            </a:xfrm>
            <a:custGeom>
              <a:rect b="b" l="l" r="r" t="t"/>
              <a:pathLst>
                <a:path extrusionOk="0" h="297412" w="204173">
                  <a:moveTo>
                    <a:pt x="139600" y="3918"/>
                  </a:moveTo>
                  <a:cubicBezTo>
                    <a:pt x="98338" y="-8491"/>
                    <a:pt x="54708" y="9706"/>
                    <a:pt x="28442" y="42571"/>
                  </a:cubicBezTo>
                  <a:cubicBezTo>
                    <a:pt x="-1200" y="79689"/>
                    <a:pt x="-6483" y="131738"/>
                    <a:pt x="7088" y="176311"/>
                  </a:cubicBezTo>
                  <a:cubicBezTo>
                    <a:pt x="15375" y="203497"/>
                    <a:pt x="33244" y="222045"/>
                    <a:pt x="55322" y="238993"/>
                  </a:cubicBezTo>
                  <a:cubicBezTo>
                    <a:pt x="80842" y="258550"/>
                    <a:pt x="107305" y="276835"/>
                    <a:pt x="134360" y="294199"/>
                  </a:cubicBezTo>
                  <a:cubicBezTo>
                    <a:pt x="135671" y="295098"/>
                    <a:pt x="137291" y="295449"/>
                    <a:pt x="138855" y="295142"/>
                  </a:cubicBezTo>
                  <a:cubicBezTo>
                    <a:pt x="140391" y="296326"/>
                    <a:pt x="142213" y="297093"/>
                    <a:pt x="144138" y="297334"/>
                  </a:cubicBezTo>
                  <a:cubicBezTo>
                    <a:pt x="153237" y="298606"/>
                    <a:pt x="156855" y="283982"/>
                    <a:pt x="147295" y="282667"/>
                  </a:cubicBezTo>
                  <a:cubicBezTo>
                    <a:pt x="145827" y="282448"/>
                    <a:pt x="140981" y="260479"/>
                    <a:pt x="140148" y="257081"/>
                  </a:cubicBezTo>
                  <a:cubicBezTo>
                    <a:pt x="133825" y="231100"/>
                    <a:pt x="132067" y="204221"/>
                    <a:pt x="134952" y="177648"/>
                  </a:cubicBezTo>
                  <a:cubicBezTo>
                    <a:pt x="176609" y="182954"/>
                    <a:pt x="202633" y="143665"/>
                    <a:pt x="203883" y="105670"/>
                  </a:cubicBezTo>
                  <a:cubicBezTo>
                    <a:pt x="206974" y="59694"/>
                    <a:pt x="185444" y="17687"/>
                    <a:pt x="139600" y="3918"/>
                  </a:cubicBezTo>
                  <a:close/>
                  <a:moveTo>
                    <a:pt x="183054" y="133777"/>
                  </a:moveTo>
                  <a:cubicBezTo>
                    <a:pt x="174767" y="153268"/>
                    <a:pt x="153741" y="169383"/>
                    <a:pt x="131882" y="161709"/>
                  </a:cubicBezTo>
                  <a:cubicBezTo>
                    <a:pt x="129346" y="160810"/>
                    <a:pt x="126524" y="161336"/>
                    <a:pt x="124472" y="163068"/>
                  </a:cubicBezTo>
                  <a:cubicBezTo>
                    <a:pt x="123380" y="163770"/>
                    <a:pt x="122532" y="164800"/>
                    <a:pt x="122038" y="166006"/>
                  </a:cubicBezTo>
                  <a:cubicBezTo>
                    <a:pt x="121199" y="167475"/>
                    <a:pt x="120874" y="169185"/>
                    <a:pt x="121118" y="170852"/>
                  </a:cubicBezTo>
                  <a:cubicBezTo>
                    <a:pt x="116602" y="204944"/>
                    <a:pt x="119253" y="239629"/>
                    <a:pt x="128901" y="272647"/>
                  </a:cubicBezTo>
                  <a:cubicBezTo>
                    <a:pt x="113583" y="262540"/>
                    <a:pt x="98506" y="252082"/>
                    <a:pt x="83670" y="241229"/>
                  </a:cubicBezTo>
                  <a:cubicBezTo>
                    <a:pt x="67008" y="229039"/>
                    <a:pt x="48460" y="216783"/>
                    <a:pt x="35699" y="200274"/>
                  </a:cubicBezTo>
                  <a:cubicBezTo>
                    <a:pt x="-9706" y="138886"/>
                    <a:pt x="18840" y="27553"/>
                    <a:pt x="100223" y="15450"/>
                  </a:cubicBezTo>
                  <a:cubicBezTo>
                    <a:pt x="169505" y="7667"/>
                    <a:pt x="206601" y="72783"/>
                    <a:pt x="183054" y="1337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32"/>
            <p:cNvSpPr/>
            <p:nvPr/>
          </p:nvSpPr>
          <p:spPr>
            <a:xfrm>
              <a:off x="1007307" y="372376"/>
              <a:ext cx="421145" cy="613504"/>
            </a:xfrm>
            <a:custGeom>
              <a:rect b="b" l="l" r="r" t="t"/>
              <a:pathLst>
                <a:path extrusionOk="0" h="290760" w="199595">
                  <a:moveTo>
                    <a:pt x="136439" y="3825"/>
                  </a:moveTo>
                  <a:cubicBezTo>
                    <a:pt x="96098" y="-8299"/>
                    <a:pt x="53476" y="9504"/>
                    <a:pt x="27803" y="41623"/>
                  </a:cubicBezTo>
                  <a:cubicBezTo>
                    <a:pt x="-1182" y="77908"/>
                    <a:pt x="-6334" y="128751"/>
                    <a:pt x="6930" y="172359"/>
                  </a:cubicBezTo>
                  <a:cubicBezTo>
                    <a:pt x="15021" y="198932"/>
                    <a:pt x="32494" y="217063"/>
                    <a:pt x="54090" y="233616"/>
                  </a:cubicBezTo>
                  <a:cubicBezTo>
                    <a:pt x="79040" y="252735"/>
                    <a:pt x="104911" y="270603"/>
                    <a:pt x="131352" y="287573"/>
                  </a:cubicBezTo>
                  <a:cubicBezTo>
                    <a:pt x="132626" y="288472"/>
                    <a:pt x="134211" y="288801"/>
                    <a:pt x="135737" y="288494"/>
                  </a:cubicBezTo>
                  <a:cubicBezTo>
                    <a:pt x="137241" y="289678"/>
                    <a:pt x="139037" y="290423"/>
                    <a:pt x="140933" y="290686"/>
                  </a:cubicBezTo>
                  <a:cubicBezTo>
                    <a:pt x="149813" y="291914"/>
                    <a:pt x="153343" y="277641"/>
                    <a:pt x="144003" y="276347"/>
                  </a:cubicBezTo>
                  <a:cubicBezTo>
                    <a:pt x="142556" y="276150"/>
                    <a:pt x="137842" y="254664"/>
                    <a:pt x="137009" y="251332"/>
                  </a:cubicBezTo>
                  <a:cubicBezTo>
                    <a:pt x="130839" y="225943"/>
                    <a:pt x="129125" y="199677"/>
                    <a:pt x="131944" y="173697"/>
                  </a:cubicBezTo>
                  <a:cubicBezTo>
                    <a:pt x="172768" y="178893"/>
                    <a:pt x="198091" y="140481"/>
                    <a:pt x="199318" y="103341"/>
                  </a:cubicBezTo>
                  <a:cubicBezTo>
                    <a:pt x="202300" y="58352"/>
                    <a:pt x="181253" y="17287"/>
                    <a:pt x="136439" y="3825"/>
                  </a:cubicBezTo>
                  <a:close/>
                  <a:moveTo>
                    <a:pt x="178907" y="130768"/>
                  </a:moveTo>
                  <a:cubicBezTo>
                    <a:pt x="170794" y="149799"/>
                    <a:pt x="150251" y="165541"/>
                    <a:pt x="128897" y="158042"/>
                  </a:cubicBezTo>
                  <a:cubicBezTo>
                    <a:pt x="126417" y="157187"/>
                    <a:pt x="123670" y="157692"/>
                    <a:pt x="121662" y="159380"/>
                  </a:cubicBezTo>
                  <a:cubicBezTo>
                    <a:pt x="120592" y="160082"/>
                    <a:pt x="119756" y="161068"/>
                    <a:pt x="119272" y="162252"/>
                  </a:cubicBezTo>
                  <a:cubicBezTo>
                    <a:pt x="118458" y="163699"/>
                    <a:pt x="118143" y="165343"/>
                    <a:pt x="118373" y="166988"/>
                  </a:cubicBezTo>
                  <a:cubicBezTo>
                    <a:pt x="113973" y="200335"/>
                    <a:pt x="116571" y="234230"/>
                    <a:pt x="126003" y="266503"/>
                  </a:cubicBezTo>
                  <a:cubicBezTo>
                    <a:pt x="111006" y="256615"/>
                    <a:pt x="96266" y="246399"/>
                    <a:pt x="81781" y="235809"/>
                  </a:cubicBezTo>
                  <a:cubicBezTo>
                    <a:pt x="65491" y="223882"/>
                    <a:pt x="47359" y="211911"/>
                    <a:pt x="34884" y="195775"/>
                  </a:cubicBezTo>
                  <a:cubicBezTo>
                    <a:pt x="-9491" y="135855"/>
                    <a:pt x="18419" y="26955"/>
                    <a:pt x="97961" y="15116"/>
                  </a:cubicBezTo>
                  <a:cubicBezTo>
                    <a:pt x="165664" y="7508"/>
                    <a:pt x="202015" y="71133"/>
                    <a:pt x="178907" y="1307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2"/>
            <p:cNvSpPr/>
            <p:nvPr/>
          </p:nvSpPr>
          <p:spPr>
            <a:xfrm>
              <a:off x="1305031" y="475050"/>
              <a:ext cx="59409" cy="175613"/>
            </a:xfrm>
            <a:custGeom>
              <a:rect b="b" l="l" r="r" t="t"/>
              <a:pathLst>
                <a:path extrusionOk="0" h="83229" w="28156">
                  <a:moveTo>
                    <a:pt x="12001" y="2074"/>
                  </a:moveTo>
                  <a:cubicBezTo>
                    <a:pt x="5687" y="-4723"/>
                    <a:pt x="-4289" y="6788"/>
                    <a:pt x="2004" y="13584"/>
                  </a:cubicBezTo>
                  <a:cubicBezTo>
                    <a:pt x="17298" y="29699"/>
                    <a:pt x="17395" y="54956"/>
                    <a:pt x="2223" y="71180"/>
                  </a:cubicBezTo>
                  <a:cubicBezTo>
                    <a:pt x="-4354" y="78459"/>
                    <a:pt x="6608" y="87887"/>
                    <a:pt x="13054" y="80608"/>
                  </a:cubicBezTo>
                  <a:cubicBezTo>
                    <a:pt x="33750" y="57455"/>
                    <a:pt x="32961" y="24678"/>
                    <a:pt x="12001" y="2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32"/>
            <p:cNvSpPr/>
            <p:nvPr/>
          </p:nvSpPr>
          <p:spPr>
            <a:xfrm>
              <a:off x="1260832" y="642594"/>
              <a:ext cx="30076" cy="31226"/>
            </a:xfrm>
            <a:custGeom>
              <a:rect b="b" l="l" r="r" t="t"/>
              <a:pathLst>
                <a:path extrusionOk="0" h="14799" w="14254">
                  <a:moveTo>
                    <a:pt x="6816" y="0"/>
                  </a:moveTo>
                  <a:cubicBezTo>
                    <a:pt x="-2458" y="0"/>
                    <a:pt x="-2283" y="14799"/>
                    <a:pt x="7430" y="14799"/>
                  </a:cubicBezTo>
                  <a:cubicBezTo>
                    <a:pt x="16726" y="14799"/>
                    <a:pt x="16529" y="0"/>
                    <a:pt x="6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32"/>
            <p:cNvSpPr/>
            <p:nvPr/>
          </p:nvSpPr>
          <p:spPr>
            <a:xfrm>
              <a:off x="611671" y="601479"/>
              <a:ext cx="103968" cy="202921"/>
            </a:xfrm>
            <a:custGeom>
              <a:rect b="b" l="l" r="r" t="t"/>
              <a:pathLst>
                <a:path extrusionOk="0" h="96171" w="49274">
                  <a:moveTo>
                    <a:pt x="46778" y="83022"/>
                  </a:moveTo>
                  <a:cubicBezTo>
                    <a:pt x="27791" y="67456"/>
                    <a:pt x="9199" y="33057"/>
                    <a:pt x="16281" y="8194"/>
                  </a:cubicBezTo>
                  <a:cubicBezTo>
                    <a:pt x="18978" y="-1277"/>
                    <a:pt x="4442" y="-3163"/>
                    <a:pt x="1877" y="5848"/>
                  </a:cubicBezTo>
                  <a:cubicBezTo>
                    <a:pt x="-2947" y="22796"/>
                    <a:pt x="2271" y="39436"/>
                    <a:pt x="9112" y="55091"/>
                  </a:cubicBezTo>
                  <a:cubicBezTo>
                    <a:pt x="15689" y="70153"/>
                    <a:pt x="23933" y="83965"/>
                    <a:pt x="36802" y="94555"/>
                  </a:cubicBezTo>
                  <a:cubicBezTo>
                    <a:pt x="43994" y="100409"/>
                    <a:pt x="53991" y="88920"/>
                    <a:pt x="46778" y="830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6" name="Google Shape;126;p32"/>
          <p:cNvSpPr txBox="1"/>
          <p:nvPr>
            <p:ph idx="1" type="body"/>
          </p:nvPr>
        </p:nvSpPr>
        <p:spPr>
          <a:xfrm>
            <a:off x="2285733" y="1582433"/>
            <a:ext cx="7620400" cy="369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4064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unito SemiBold"/>
              <a:buChar char="✗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indent="-406400" lvl="1" marL="9144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✗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2pPr>
            <a:lvl3pPr indent="-406400" lvl="2" marL="13716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3pPr>
            <a:lvl4pPr indent="-406400" lvl="3" marL="18288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●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4pPr>
            <a:lvl5pPr indent="-406400" lvl="4" marL="22860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○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5pPr>
            <a:lvl6pPr indent="-406400" lvl="5" marL="27432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6pPr>
            <a:lvl7pPr indent="-406400" lvl="6" marL="32004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●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7pPr>
            <a:lvl8pPr indent="-406400" lvl="7" marL="36576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○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8pPr>
            <a:lvl9pPr indent="-406400" lvl="8" marL="4114800" algn="ctr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9pPr>
          </a:lstStyle>
          <a:p/>
        </p:txBody>
      </p:sp>
      <p:sp>
        <p:nvSpPr>
          <p:cNvPr id="127" name="Google Shape;127;p32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28" name="Google Shape;128;p32"/>
          <p:cNvSpPr/>
          <p:nvPr/>
        </p:nvSpPr>
        <p:spPr>
          <a:xfrm rot="-10653455">
            <a:off x="411872" y="4549353"/>
            <a:ext cx="1086664" cy="1364544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32"/>
          <p:cNvSpPr/>
          <p:nvPr/>
        </p:nvSpPr>
        <p:spPr>
          <a:xfrm rot="5624237">
            <a:off x="11052895" y="3822455"/>
            <a:ext cx="720159" cy="352312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32"/>
          <p:cNvSpPr/>
          <p:nvPr/>
        </p:nvSpPr>
        <p:spPr>
          <a:xfrm rot="5400000">
            <a:off x="8345524" y="-158950"/>
            <a:ext cx="151107" cy="1272065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2"/>
          <p:cNvSpPr/>
          <p:nvPr/>
        </p:nvSpPr>
        <p:spPr>
          <a:xfrm rot="5400000">
            <a:off x="8612885" y="97747"/>
            <a:ext cx="107249" cy="532052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32"/>
          <p:cNvSpPr/>
          <p:nvPr/>
        </p:nvSpPr>
        <p:spPr>
          <a:xfrm flipH="1">
            <a:off x="648134" y="338347"/>
            <a:ext cx="387165" cy="308299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32"/>
          <p:cNvSpPr/>
          <p:nvPr/>
        </p:nvSpPr>
        <p:spPr>
          <a:xfrm flipH="1">
            <a:off x="679413" y="307517"/>
            <a:ext cx="176571" cy="121657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Half">
  <p:cSld name="Blank - Half">
    <p:bg>
      <p:bgPr>
        <a:solidFill>
          <a:schemeClr val="lt1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3"/>
          <p:cNvSpPr/>
          <p:nvPr/>
        </p:nvSpPr>
        <p:spPr>
          <a:xfrm rot="-1760302">
            <a:off x="6117867" y="849515"/>
            <a:ext cx="5608848" cy="5482596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33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pSp>
        <p:nvGrpSpPr>
          <p:cNvPr id="137" name="Google Shape;137;p33"/>
          <p:cNvGrpSpPr/>
          <p:nvPr/>
        </p:nvGrpSpPr>
        <p:grpSpPr>
          <a:xfrm>
            <a:off x="5836383" y="575418"/>
            <a:ext cx="5814403" cy="5707165"/>
            <a:chOff x="576654" y="555403"/>
            <a:chExt cx="3865959" cy="3794658"/>
          </a:xfrm>
        </p:grpSpPr>
        <p:sp>
          <p:nvSpPr>
            <p:cNvPr id="138" name="Google Shape;138;p33"/>
            <p:cNvSpPr/>
            <p:nvPr/>
          </p:nvSpPr>
          <p:spPr>
            <a:xfrm>
              <a:off x="619289" y="555403"/>
              <a:ext cx="3823324" cy="3794658"/>
            </a:xfrm>
            <a:custGeom>
              <a:rect b="b" l="l" r="r" t="t"/>
              <a:pathLst>
                <a:path extrusionOk="0" h="1798416" w="1812002">
                  <a:moveTo>
                    <a:pt x="1803580" y="754533"/>
                  </a:moveTo>
                  <a:cubicBezTo>
                    <a:pt x="1755126" y="365965"/>
                    <a:pt x="1420404" y="43389"/>
                    <a:pt x="1031243" y="5415"/>
                  </a:cubicBezTo>
                  <a:cubicBezTo>
                    <a:pt x="982060" y="-66"/>
                    <a:pt x="932504" y="-1381"/>
                    <a:pt x="883099" y="1447"/>
                  </a:cubicBezTo>
                  <a:cubicBezTo>
                    <a:pt x="873803" y="1973"/>
                    <a:pt x="873957" y="16794"/>
                    <a:pt x="883691" y="16246"/>
                  </a:cubicBezTo>
                  <a:cubicBezTo>
                    <a:pt x="1757494" y="-18263"/>
                    <a:pt x="2121442" y="1058868"/>
                    <a:pt x="1445508" y="1590605"/>
                  </a:cubicBezTo>
                  <a:cubicBezTo>
                    <a:pt x="1154174" y="1812547"/>
                    <a:pt x="730088" y="1849314"/>
                    <a:pt x="411765" y="1663262"/>
                  </a:cubicBezTo>
                  <a:cubicBezTo>
                    <a:pt x="67769" y="1470874"/>
                    <a:pt x="-50821" y="1022824"/>
                    <a:pt x="50843" y="658548"/>
                  </a:cubicBezTo>
                  <a:cubicBezTo>
                    <a:pt x="145996" y="257328"/>
                    <a:pt x="571617" y="-46393"/>
                    <a:pt x="981233" y="77876"/>
                  </a:cubicBezTo>
                  <a:cubicBezTo>
                    <a:pt x="990003" y="80529"/>
                    <a:pt x="993533" y="65949"/>
                    <a:pt x="984391" y="63186"/>
                  </a:cubicBezTo>
                  <a:cubicBezTo>
                    <a:pt x="621232" y="-46436"/>
                    <a:pt x="223477" y="180680"/>
                    <a:pt x="83292" y="523010"/>
                  </a:cubicBezTo>
                  <a:cubicBezTo>
                    <a:pt x="-163184" y="1097697"/>
                    <a:pt x="154152" y="1768368"/>
                    <a:pt x="813533" y="1796542"/>
                  </a:cubicBezTo>
                  <a:cubicBezTo>
                    <a:pt x="1393503" y="1832827"/>
                    <a:pt x="1882662" y="1337310"/>
                    <a:pt x="1803580" y="7545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33"/>
            <p:cNvSpPr/>
            <p:nvPr/>
          </p:nvSpPr>
          <p:spPr>
            <a:xfrm>
              <a:off x="576654" y="3067330"/>
              <a:ext cx="620488" cy="986037"/>
            </a:xfrm>
            <a:custGeom>
              <a:rect b="b" l="l" r="r" t="t"/>
              <a:pathLst>
                <a:path extrusionOk="0" h="467316" w="294070">
                  <a:moveTo>
                    <a:pt x="291610" y="454155"/>
                  </a:moveTo>
                  <a:cubicBezTo>
                    <a:pt x="153814" y="339512"/>
                    <a:pt x="54825" y="179550"/>
                    <a:pt x="14308" y="4834"/>
                  </a:cubicBezTo>
                  <a:cubicBezTo>
                    <a:pt x="12116" y="-4528"/>
                    <a:pt x="-1872" y="1084"/>
                    <a:pt x="211" y="10007"/>
                  </a:cubicBezTo>
                  <a:cubicBezTo>
                    <a:pt x="42374" y="188276"/>
                    <a:pt x="141091" y="348128"/>
                    <a:pt x="281612" y="465666"/>
                  </a:cubicBezTo>
                  <a:cubicBezTo>
                    <a:pt x="288760" y="471585"/>
                    <a:pt x="298757" y="460141"/>
                    <a:pt x="291610" y="4541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33"/>
            <p:cNvSpPr/>
            <p:nvPr/>
          </p:nvSpPr>
          <p:spPr>
            <a:xfrm>
              <a:off x="625052" y="3542878"/>
              <a:ext cx="246686" cy="335935"/>
            </a:xfrm>
            <a:custGeom>
              <a:rect b="b" l="l" r="r" t="t"/>
              <a:pathLst>
                <a:path extrusionOk="0" h="159211" w="116913">
                  <a:moveTo>
                    <a:pt x="114759" y="145770"/>
                  </a:moveTo>
                  <a:cubicBezTo>
                    <a:pt x="73155" y="104376"/>
                    <a:pt x="38848" y="56252"/>
                    <a:pt x="13292" y="3435"/>
                  </a:cubicBezTo>
                  <a:cubicBezTo>
                    <a:pt x="9193" y="-5027"/>
                    <a:pt x="-3195" y="3808"/>
                    <a:pt x="774" y="12030"/>
                  </a:cubicBezTo>
                  <a:cubicBezTo>
                    <a:pt x="27012" y="65964"/>
                    <a:pt x="62178" y="115053"/>
                    <a:pt x="104784" y="157258"/>
                  </a:cubicBezTo>
                  <a:cubicBezTo>
                    <a:pt x="111361" y="163814"/>
                    <a:pt x="121337" y="152303"/>
                    <a:pt x="114759" y="1457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33"/>
            <p:cNvSpPr/>
            <p:nvPr/>
          </p:nvSpPr>
          <p:spPr>
            <a:xfrm>
              <a:off x="3508732" y="703042"/>
              <a:ext cx="736985" cy="678722"/>
            </a:xfrm>
            <a:custGeom>
              <a:rect b="b" l="l" r="r" t="t"/>
              <a:pathLst>
                <a:path extrusionOk="0" h="321669" w="349282">
                  <a:moveTo>
                    <a:pt x="348469" y="309928"/>
                  </a:moveTo>
                  <a:cubicBezTo>
                    <a:pt x="278003" y="170664"/>
                    <a:pt x="156037" y="58585"/>
                    <a:pt x="11050" y="551"/>
                  </a:cubicBezTo>
                  <a:cubicBezTo>
                    <a:pt x="2543" y="-2847"/>
                    <a:pt x="-4823" y="10439"/>
                    <a:pt x="3968" y="13969"/>
                  </a:cubicBezTo>
                  <a:cubicBezTo>
                    <a:pt x="146478" y="70973"/>
                    <a:pt x="266844" y="180859"/>
                    <a:pt x="335709" y="318194"/>
                  </a:cubicBezTo>
                  <a:cubicBezTo>
                    <a:pt x="339918" y="326613"/>
                    <a:pt x="352591" y="318107"/>
                    <a:pt x="348469" y="3099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3"/>
            <p:cNvSpPr/>
            <p:nvPr/>
          </p:nvSpPr>
          <p:spPr>
            <a:xfrm>
              <a:off x="4237875" y="1405342"/>
              <a:ext cx="51220" cy="74504"/>
            </a:xfrm>
            <a:custGeom>
              <a:rect b="b" l="l" r="r" t="t"/>
              <a:pathLst>
                <a:path extrusionOk="0" h="35310" w="24275">
                  <a:moveTo>
                    <a:pt x="23295" y="23713"/>
                  </a:moveTo>
                  <a:lnTo>
                    <a:pt x="13692" y="3323"/>
                  </a:lnTo>
                  <a:cubicBezTo>
                    <a:pt x="8452" y="-4658"/>
                    <a:pt x="-3475" y="3191"/>
                    <a:pt x="975" y="11588"/>
                  </a:cubicBezTo>
                  <a:cubicBezTo>
                    <a:pt x="4176" y="18384"/>
                    <a:pt x="7371" y="25181"/>
                    <a:pt x="10556" y="31978"/>
                  </a:cubicBezTo>
                  <a:cubicBezTo>
                    <a:pt x="15906" y="39980"/>
                    <a:pt x="27745" y="32109"/>
                    <a:pt x="23295" y="237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3" name="Google Shape;143;p33"/>
          <p:cNvSpPr/>
          <p:nvPr/>
        </p:nvSpPr>
        <p:spPr>
          <a:xfrm rot="2700000">
            <a:off x="6626279" y="1272902"/>
            <a:ext cx="267959" cy="230468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3"/>
          <p:cNvSpPr/>
          <p:nvPr/>
        </p:nvSpPr>
        <p:spPr>
          <a:xfrm rot="8434612">
            <a:off x="10414313" y="5279020"/>
            <a:ext cx="720367" cy="352413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個內容" type="twoObj">
  <p:cSld name="TWO_OBJECTS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4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47" name="Google Shape;147;p34"/>
          <p:cNvSpPr txBox="1"/>
          <p:nvPr>
            <p:ph idx="1" type="body"/>
          </p:nvPr>
        </p:nvSpPr>
        <p:spPr>
          <a:xfrm>
            <a:off x="1409701" y="1556281"/>
            <a:ext cx="4610099" cy="4620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✗"/>
              <a:defRPr sz="1800"/>
            </a:lvl2pPr>
            <a:lvl3pPr indent="-3683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3pPr>
            <a:lvl4pPr indent="-3683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4pPr>
            <a:lvl5pPr indent="-3683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5pPr>
            <a:lvl6pPr indent="-3683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6pPr>
            <a:lvl7pPr indent="-3683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7pPr>
            <a:lvl8pPr indent="-3683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8pPr>
            <a:lvl9pPr indent="-3683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 sz="1600"/>
            </a:lvl9pPr>
          </a:lstStyle>
          <a:p/>
        </p:txBody>
      </p:sp>
      <p:sp>
        <p:nvSpPr>
          <p:cNvPr id="148" name="Google Shape;148;p34"/>
          <p:cNvSpPr txBox="1"/>
          <p:nvPr>
            <p:ph idx="2" type="body"/>
          </p:nvPr>
        </p:nvSpPr>
        <p:spPr>
          <a:xfrm>
            <a:off x="6172202" y="1556281"/>
            <a:ext cx="4609775" cy="4620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✗"/>
              <a:defRPr sz="1800"/>
            </a:lvl2pPr>
            <a:lvl3pPr indent="-3683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3pPr>
            <a:lvl4pPr indent="-3683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4pPr>
            <a:lvl5pPr indent="-3683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5pPr>
            <a:lvl6pPr indent="-3683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6pPr>
            <a:lvl7pPr indent="-3683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7pPr>
            <a:lvl8pPr indent="-3683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8pPr>
            <a:lvl9pPr indent="-3683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 sz="1600"/>
            </a:lvl9pPr>
          </a:lstStyle>
          <a:p/>
        </p:txBody>
      </p:sp>
      <p:sp>
        <p:nvSpPr>
          <p:cNvPr id="149" name="Google Shape;149;p34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50" name="Google Shape;150;p34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34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dk2">
              <a:alpha val="91764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3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35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156" name="Google Shape;156;p35"/>
          <p:cNvSpPr txBox="1"/>
          <p:nvPr>
            <p:ph idx="1" type="body"/>
          </p:nvPr>
        </p:nvSpPr>
        <p:spPr>
          <a:xfrm>
            <a:off x="1584233" y="2008467"/>
            <a:ext cx="85684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/>
            </a:lvl1pPr>
            <a:lvl2pPr indent="-3683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✗"/>
              <a:defRPr/>
            </a:lvl2pPr>
            <a:lvl3pPr indent="-3683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157" name="Google Shape;157;p35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8" name="Google Shape;158;p35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9" name="Google Shape;159;p35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60" name="Google Shape;160;p35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596885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◤</a:t>
            </a:r>
            <a:endParaRPr b="0" i="0" sz="1000" u="none" cap="none" strike="noStrike">
              <a:solidFill>
                <a:srgbClr val="59688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9"/>
          <p:cNvSpPr/>
          <p:nvPr/>
        </p:nvSpPr>
        <p:spPr>
          <a:xfrm>
            <a:off x="2281785" y="1406383"/>
            <a:ext cx="3939" cy="1863"/>
          </a:xfrm>
          <a:custGeom>
            <a:rect b="b" l="l" r="r" t="t"/>
            <a:pathLst>
              <a:path extrusionOk="0" h="662" w="1400">
                <a:moveTo>
                  <a:pt x="0" y="663"/>
                </a:moveTo>
                <a:cubicBezTo>
                  <a:pt x="2192" y="-368"/>
                  <a:pt x="1513" y="-61"/>
                  <a:pt x="0" y="663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1053255" y="674684"/>
            <a:ext cx="10558975" cy="5828245"/>
          </a:xfrm>
          <a:custGeom>
            <a:rect b="b" l="l" r="r" t="t"/>
            <a:pathLst>
              <a:path extrusionOk="0" h="2071651" w="3753190">
                <a:moveTo>
                  <a:pt x="3559557" y="312526"/>
                </a:moveTo>
                <a:cubicBezTo>
                  <a:pt x="3462673" y="190537"/>
                  <a:pt x="3320580" y="114262"/>
                  <a:pt x="3169958" y="80871"/>
                </a:cubicBezTo>
                <a:cubicBezTo>
                  <a:pt x="2666702" y="-4635"/>
                  <a:pt x="2149217" y="-1697"/>
                  <a:pt x="1639734" y="934"/>
                </a:cubicBezTo>
                <a:cubicBezTo>
                  <a:pt x="1246802" y="10932"/>
                  <a:pt x="855690" y="56206"/>
                  <a:pt x="467318" y="117923"/>
                </a:cubicBezTo>
                <a:cubicBezTo>
                  <a:pt x="174056" y="164557"/>
                  <a:pt x="89909" y="643718"/>
                  <a:pt x="35646" y="899687"/>
                </a:cubicBezTo>
                <a:cubicBezTo>
                  <a:pt x="-28637" y="1401979"/>
                  <a:pt x="-84588" y="1869849"/>
                  <a:pt x="614695" y="1936390"/>
                </a:cubicBezTo>
                <a:cubicBezTo>
                  <a:pt x="1341779" y="2005561"/>
                  <a:pt x="2076558" y="2008434"/>
                  <a:pt x="2804213" y="1931237"/>
                </a:cubicBezTo>
                <a:cubicBezTo>
                  <a:pt x="2974808" y="1913456"/>
                  <a:pt x="3089078" y="1906791"/>
                  <a:pt x="3089078" y="1906791"/>
                </a:cubicBezTo>
                <a:cubicBezTo>
                  <a:pt x="3099164" y="1977323"/>
                  <a:pt x="3363661" y="2103279"/>
                  <a:pt x="3459384" y="2064341"/>
                </a:cubicBezTo>
                <a:cubicBezTo>
                  <a:pt x="3373725" y="1984887"/>
                  <a:pt x="3328363" y="1836962"/>
                  <a:pt x="3328363" y="1836962"/>
                </a:cubicBezTo>
                <a:cubicBezTo>
                  <a:pt x="3697529" y="1838781"/>
                  <a:pt x="3736708" y="1487660"/>
                  <a:pt x="3747407" y="1232568"/>
                </a:cubicBezTo>
                <a:cubicBezTo>
                  <a:pt x="3760452" y="920406"/>
                  <a:pt x="3769770" y="568692"/>
                  <a:pt x="3559557" y="3125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705895" y="466400"/>
            <a:ext cx="10750127" cy="6016339"/>
          </a:xfrm>
          <a:custGeom>
            <a:rect b="b" l="l" r="r" t="t"/>
            <a:pathLst>
              <a:path extrusionOk="0" h="2138509" w="3821135">
                <a:moveTo>
                  <a:pt x="3819859" y="752034"/>
                </a:moveTo>
                <a:cubicBezTo>
                  <a:pt x="3812054" y="539103"/>
                  <a:pt x="3741062" y="308303"/>
                  <a:pt x="3556764" y="183793"/>
                </a:cubicBezTo>
                <a:cubicBezTo>
                  <a:pt x="3418070" y="94210"/>
                  <a:pt x="3245918" y="93267"/>
                  <a:pt x="3087294" y="70619"/>
                </a:cubicBezTo>
                <a:cubicBezTo>
                  <a:pt x="2233223" y="-29401"/>
                  <a:pt x="1371303" y="-1973"/>
                  <a:pt x="513768" y="25410"/>
                </a:cubicBezTo>
                <a:cubicBezTo>
                  <a:pt x="504472" y="25717"/>
                  <a:pt x="504626" y="40517"/>
                  <a:pt x="514360" y="40210"/>
                </a:cubicBezTo>
                <a:cubicBezTo>
                  <a:pt x="1396429" y="12037"/>
                  <a:pt x="2283672" y="-16268"/>
                  <a:pt x="3161333" y="94714"/>
                </a:cubicBezTo>
                <a:cubicBezTo>
                  <a:pt x="3242301" y="104953"/>
                  <a:pt x="3324781" y="113350"/>
                  <a:pt x="3403994" y="133740"/>
                </a:cubicBezTo>
                <a:cubicBezTo>
                  <a:pt x="3829331" y="245730"/>
                  <a:pt x="3826151" y="758590"/>
                  <a:pt x="3794098" y="1112320"/>
                </a:cubicBezTo>
                <a:cubicBezTo>
                  <a:pt x="3788682" y="1201882"/>
                  <a:pt x="3783289" y="1291422"/>
                  <a:pt x="3777873" y="1380984"/>
                </a:cubicBezTo>
                <a:cubicBezTo>
                  <a:pt x="3772919" y="1463047"/>
                  <a:pt x="3775440" y="1551052"/>
                  <a:pt x="3749985" y="1630069"/>
                </a:cubicBezTo>
                <a:cubicBezTo>
                  <a:pt x="3682304" y="1828398"/>
                  <a:pt x="3446681" y="1860474"/>
                  <a:pt x="3265453" y="1869353"/>
                </a:cubicBezTo>
                <a:cubicBezTo>
                  <a:pt x="3261550" y="1869572"/>
                  <a:pt x="3258525" y="1872861"/>
                  <a:pt x="3258634" y="1876786"/>
                </a:cubicBezTo>
                <a:cubicBezTo>
                  <a:pt x="3253372" y="1875865"/>
                  <a:pt x="3247256" y="1880315"/>
                  <a:pt x="3249865" y="1886191"/>
                </a:cubicBezTo>
                <a:cubicBezTo>
                  <a:pt x="3272885" y="1936245"/>
                  <a:pt x="3299743" y="1984457"/>
                  <a:pt x="3330196" y="2030367"/>
                </a:cubicBezTo>
                <a:cubicBezTo>
                  <a:pt x="3349928" y="2060119"/>
                  <a:pt x="3371305" y="2094321"/>
                  <a:pt x="3399850" y="2118065"/>
                </a:cubicBezTo>
                <a:cubicBezTo>
                  <a:pt x="3244186" y="2098991"/>
                  <a:pt x="3086110" y="2032976"/>
                  <a:pt x="3003959" y="1892242"/>
                </a:cubicBezTo>
                <a:cubicBezTo>
                  <a:pt x="2999859" y="1885183"/>
                  <a:pt x="2990103" y="1890752"/>
                  <a:pt x="2990453" y="1897526"/>
                </a:cubicBezTo>
                <a:cubicBezTo>
                  <a:pt x="2129739" y="1952338"/>
                  <a:pt x="1256221" y="2013003"/>
                  <a:pt x="401887" y="1860956"/>
                </a:cubicBezTo>
                <a:cubicBezTo>
                  <a:pt x="297351" y="1841224"/>
                  <a:pt x="184352" y="1811078"/>
                  <a:pt x="108098" y="1731974"/>
                </a:cubicBezTo>
                <a:cubicBezTo>
                  <a:pt x="16212" y="1636602"/>
                  <a:pt x="18953" y="1494092"/>
                  <a:pt x="16147" y="1370482"/>
                </a:cubicBezTo>
                <a:cubicBezTo>
                  <a:pt x="9487" y="1077504"/>
                  <a:pt x="25437" y="784439"/>
                  <a:pt x="63854" y="493916"/>
                </a:cubicBezTo>
                <a:cubicBezTo>
                  <a:pt x="68605" y="458026"/>
                  <a:pt x="73720" y="422223"/>
                  <a:pt x="79202" y="386486"/>
                </a:cubicBezTo>
                <a:cubicBezTo>
                  <a:pt x="80649" y="376795"/>
                  <a:pt x="66200" y="374800"/>
                  <a:pt x="64775" y="384140"/>
                </a:cubicBezTo>
                <a:cubicBezTo>
                  <a:pt x="20408" y="677030"/>
                  <a:pt x="-1230" y="972902"/>
                  <a:pt x="54" y="1269125"/>
                </a:cubicBezTo>
                <a:cubicBezTo>
                  <a:pt x="3869" y="1541932"/>
                  <a:pt x="-19854" y="1759752"/>
                  <a:pt x="293580" y="1850871"/>
                </a:cubicBezTo>
                <a:cubicBezTo>
                  <a:pt x="349290" y="1867336"/>
                  <a:pt x="406579" y="1877421"/>
                  <a:pt x="463868" y="1886739"/>
                </a:cubicBezTo>
                <a:cubicBezTo>
                  <a:pt x="1302153" y="2022671"/>
                  <a:pt x="2155128" y="1967049"/>
                  <a:pt x="2998127" y="1911755"/>
                </a:cubicBezTo>
                <a:cubicBezTo>
                  <a:pt x="3084838" y="2049463"/>
                  <a:pt x="3246971" y="2117276"/>
                  <a:pt x="3404016" y="2133610"/>
                </a:cubicBezTo>
                <a:cubicBezTo>
                  <a:pt x="3407984" y="2133961"/>
                  <a:pt x="3411624" y="2131330"/>
                  <a:pt x="3412501" y="2127427"/>
                </a:cubicBezTo>
                <a:cubicBezTo>
                  <a:pt x="3418552" y="2131461"/>
                  <a:pt x="3424954" y="2134969"/>
                  <a:pt x="3431619" y="2137885"/>
                </a:cubicBezTo>
                <a:cubicBezTo>
                  <a:pt x="3440060" y="2141546"/>
                  <a:pt x="3446966" y="2128063"/>
                  <a:pt x="3438372" y="2124292"/>
                </a:cubicBezTo>
                <a:cubicBezTo>
                  <a:pt x="3394128" y="2105152"/>
                  <a:pt x="3366021" y="2057137"/>
                  <a:pt x="3340479" y="2018506"/>
                </a:cubicBezTo>
                <a:cubicBezTo>
                  <a:pt x="3312196" y="1975643"/>
                  <a:pt x="3287092" y="1930742"/>
                  <a:pt x="3265409" y="1884174"/>
                </a:cubicBezTo>
                <a:cubicBezTo>
                  <a:pt x="3490267" y="1876413"/>
                  <a:pt x="3757769" y="1818401"/>
                  <a:pt x="3780987" y="1549825"/>
                </a:cubicBezTo>
                <a:cubicBezTo>
                  <a:pt x="3790809" y="1463069"/>
                  <a:pt x="3792848" y="1374976"/>
                  <a:pt x="3798132" y="1287826"/>
                </a:cubicBezTo>
                <a:cubicBezTo>
                  <a:pt x="3806945" y="1109339"/>
                  <a:pt x="3826261" y="930851"/>
                  <a:pt x="3819859" y="75203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9" name="Google Shape;169;p19"/>
          <p:cNvGrpSpPr/>
          <p:nvPr/>
        </p:nvGrpSpPr>
        <p:grpSpPr>
          <a:xfrm>
            <a:off x="733632" y="491494"/>
            <a:ext cx="1170971" cy="836719"/>
            <a:chOff x="550224" y="368620"/>
            <a:chExt cx="878228" cy="627539"/>
          </a:xfrm>
        </p:grpSpPr>
        <p:sp>
          <p:nvSpPr>
            <p:cNvPr id="170" name="Google Shape;170;p19"/>
            <p:cNvSpPr/>
            <p:nvPr/>
          </p:nvSpPr>
          <p:spPr>
            <a:xfrm>
              <a:off x="550224" y="368620"/>
              <a:ext cx="430805" cy="627539"/>
            </a:xfrm>
            <a:custGeom>
              <a:rect b="b" l="l" r="r" t="t"/>
              <a:pathLst>
                <a:path extrusionOk="0" h="297412" w="204173">
                  <a:moveTo>
                    <a:pt x="139600" y="3918"/>
                  </a:moveTo>
                  <a:cubicBezTo>
                    <a:pt x="98338" y="-8491"/>
                    <a:pt x="54708" y="9706"/>
                    <a:pt x="28442" y="42571"/>
                  </a:cubicBezTo>
                  <a:cubicBezTo>
                    <a:pt x="-1200" y="79689"/>
                    <a:pt x="-6483" y="131738"/>
                    <a:pt x="7088" y="176311"/>
                  </a:cubicBezTo>
                  <a:cubicBezTo>
                    <a:pt x="15375" y="203497"/>
                    <a:pt x="33244" y="222045"/>
                    <a:pt x="55322" y="238993"/>
                  </a:cubicBezTo>
                  <a:cubicBezTo>
                    <a:pt x="80842" y="258550"/>
                    <a:pt x="107305" y="276835"/>
                    <a:pt x="134360" y="294199"/>
                  </a:cubicBezTo>
                  <a:cubicBezTo>
                    <a:pt x="135671" y="295098"/>
                    <a:pt x="137291" y="295449"/>
                    <a:pt x="138855" y="295142"/>
                  </a:cubicBezTo>
                  <a:cubicBezTo>
                    <a:pt x="140391" y="296326"/>
                    <a:pt x="142213" y="297093"/>
                    <a:pt x="144138" y="297334"/>
                  </a:cubicBezTo>
                  <a:cubicBezTo>
                    <a:pt x="153237" y="298606"/>
                    <a:pt x="156855" y="283982"/>
                    <a:pt x="147295" y="282667"/>
                  </a:cubicBezTo>
                  <a:cubicBezTo>
                    <a:pt x="145827" y="282448"/>
                    <a:pt x="140981" y="260479"/>
                    <a:pt x="140148" y="257081"/>
                  </a:cubicBezTo>
                  <a:cubicBezTo>
                    <a:pt x="133825" y="231100"/>
                    <a:pt x="132067" y="204221"/>
                    <a:pt x="134952" y="177648"/>
                  </a:cubicBezTo>
                  <a:cubicBezTo>
                    <a:pt x="176609" y="182954"/>
                    <a:pt x="202633" y="143665"/>
                    <a:pt x="203883" y="105670"/>
                  </a:cubicBezTo>
                  <a:cubicBezTo>
                    <a:pt x="206974" y="59694"/>
                    <a:pt x="185444" y="17687"/>
                    <a:pt x="139600" y="3918"/>
                  </a:cubicBezTo>
                  <a:close/>
                  <a:moveTo>
                    <a:pt x="183054" y="133777"/>
                  </a:moveTo>
                  <a:cubicBezTo>
                    <a:pt x="174767" y="153268"/>
                    <a:pt x="153741" y="169383"/>
                    <a:pt x="131882" y="161709"/>
                  </a:cubicBezTo>
                  <a:cubicBezTo>
                    <a:pt x="129346" y="160810"/>
                    <a:pt x="126524" y="161336"/>
                    <a:pt x="124472" y="163068"/>
                  </a:cubicBezTo>
                  <a:cubicBezTo>
                    <a:pt x="123380" y="163770"/>
                    <a:pt x="122532" y="164800"/>
                    <a:pt x="122038" y="166006"/>
                  </a:cubicBezTo>
                  <a:cubicBezTo>
                    <a:pt x="121199" y="167475"/>
                    <a:pt x="120874" y="169185"/>
                    <a:pt x="121118" y="170852"/>
                  </a:cubicBezTo>
                  <a:cubicBezTo>
                    <a:pt x="116602" y="204944"/>
                    <a:pt x="119253" y="239629"/>
                    <a:pt x="128901" y="272647"/>
                  </a:cubicBezTo>
                  <a:cubicBezTo>
                    <a:pt x="113583" y="262540"/>
                    <a:pt x="98506" y="252082"/>
                    <a:pt x="83670" y="241229"/>
                  </a:cubicBezTo>
                  <a:cubicBezTo>
                    <a:pt x="67008" y="229039"/>
                    <a:pt x="48460" y="216783"/>
                    <a:pt x="35699" y="200274"/>
                  </a:cubicBezTo>
                  <a:cubicBezTo>
                    <a:pt x="-9706" y="138886"/>
                    <a:pt x="18840" y="27553"/>
                    <a:pt x="100223" y="15450"/>
                  </a:cubicBezTo>
                  <a:cubicBezTo>
                    <a:pt x="169505" y="7667"/>
                    <a:pt x="206601" y="72783"/>
                    <a:pt x="183054" y="1337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9"/>
            <p:cNvSpPr/>
            <p:nvPr/>
          </p:nvSpPr>
          <p:spPr>
            <a:xfrm>
              <a:off x="1007307" y="372376"/>
              <a:ext cx="421145" cy="613504"/>
            </a:xfrm>
            <a:custGeom>
              <a:rect b="b" l="l" r="r" t="t"/>
              <a:pathLst>
                <a:path extrusionOk="0" h="290760" w="199595">
                  <a:moveTo>
                    <a:pt x="136439" y="3825"/>
                  </a:moveTo>
                  <a:cubicBezTo>
                    <a:pt x="96098" y="-8299"/>
                    <a:pt x="53476" y="9504"/>
                    <a:pt x="27803" y="41623"/>
                  </a:cubicBezTo>
                  <a:cubicBezTo>
                    <a:pt x="-1182" y="77908"/>
                    <a:pt x="-6334" y="128751"/>
                    <a:pt x="6930" y="172359"/>
                  </a:cubicBezTo>
                  <a:cubicBezTo>
                    <a:pt x="15021" y="198932"/>
                    <a:pt x="32494" y="217063"/>
                    <a:pt x="54090" y="233616"/>
                  </a:cubicBezTo>
                  <a:cubicBezTo>
                    <a:pt x="79040" y="252735"/>
                    <a:pt x="104911" y="270603"/>
                    <a:pt x="131352" y="287573"/>
                  </a:cubicBezTo>
                  <a:cubicBezTo>
                    <a:pt x="132626" y="288472"/>
                    <a:pt x="134211" y="288801"/>
                    <a:pt x="135737" y="288494"/>
                  </a:cubicBezTo>
                  <a:cubicBezTo>
                    <a:pt x="137241" y="289678"/>
                    <a:pt x="139037" y="290423"/>
                    <a:pt x="140933" y="290686"/>
                  </a:cubicBezTo>
                  <a:cubicBezTo>
                    <a:pt x="149813" y="291914"/>
                    <a:pt x="153343" y="277641"/>
                    <a:pt x="144003" y="276347"/>
                  </a:cubicBezTo>
                  <a:cubicBezTo>
                    <a:pt x="142556" y="276150"/>
                    <a:pt x="137842" y="254664"/>
                    <a:pt x="137009" y="251332"/>
                  </a:cubicBezTo>
                  <a:cubicBezTo>
                    <a:pt x="130839" y="225943"/>
                    <a:pt x="129125" y="199677"/>
                    <a:pt x="131944" y="173697"/>
                  </a:cubicBezTo>
                  <a:cubicBezTo>
                    <a:pt x="172768" y="178893"/>
                    <a:pt x="198091" y="140481"/>
                    <a:pt x="199318" y="103341"/>
                  </a:cubicBezTo>
                  <a:cubicBezTo>
                    <a:pt x="202300" y="58352"/>
                    <a:pt x="181253" y="17287"/>
                    <a:pt x="136439" y="3825"/>
                  </a:cubicBezTo>
                  <a:close/>
                  <a:moveTo>
                    <a:pt x="178907" y="130768"/>
                  </a:moveTo>
                  <a:cubicBezTo>
                    <a:pt x="170794" y="149799"/>
                    <a:pt x="150251" y="165541"/>
                    <a:pt x="128897" y="158042"/>
                  </a:cubicBezTo>
                  <a:cubicBezTo>
                    <a:pt x="126417" y="157187"/>
                    <a:pt x="123670" y="157692"/>
                    <a:pt x="121662" y="159380"/>
                  </a:cubicBezTo>
                  <a:cubicBezTo>
                    <a:pt x="120592" y="160082"/>
                    <a:pt x="119756" y="161068"/>
                    <a:pt x="119272" y="162252"/>
                  </a:cubicBezTo>
                  <a:cubicBezTo>
                    <a:pt x="118458" y="163699"/>
                    <a:pt x="118143" y="165343"/>
                    <a:pt x="118373" y="166988"/>
                  </a:cubicBezTo>
                  <a:cubicBezTo>
                    <a:pt x="113973" y="200335"/>
                    <a:pt x="116571" y="234230"/>
                    <a:pt x="126003" y="266503"/>
                  </a:cubicBezTo>
                  <a:cubicBezTo>
                    <a:pt x="111006" y="256615"/>
                    <a:pt x="96266" y="246399"/>
                    <a:pt x="81781" y="235809"/>
                  </a:cubicBezTo>
                  <a:cubicBezTo>
                    <a:pt x="65491" y="223882"/>
                    <a:pt x="47359" y="211911"/>
                    <a:pt x="34884" y="195775"/>
                  </a:cubicBezTo>
                  <a:cubicBezTo>
                    <a:pt x="-9491" y="135855"/>
                    <a:pt x="18419" y="26955"/>
                    <a:pt x="97961" y="15116"/>
                  </a:cubicBezTo>
                  <a:cubicBezTo>
                    <a:pt x="165664" y="7508"/>
                    <a:pt x="202015" y="71133"/>
                    <a:pt x="178907" y="13076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19"/>
            <p:cNvSpPr/>
            <p:nvPr/>
          </p:nvSpPr>
          <p:spPr>
            <a:xfrm>
              <a:off x="1305031" y="475050"/>
              <a:ext cx="59409" cy="175613"/>
            </a:xfrm>
            <a:custGeom>
              <a:rect b="b" l="l" r="r" t="t"/>
              <a:pathLst>
                <a:path extrusionOk="0" h="83229" w="28156">
                  <a:moveTo>
                    <a:pt x="12001" y="2074"/>
                  </a:moveTo>
                  <a:cubicBezTo>
                    <a:pt x="5687" y="-4723"/>
                    <a:pt x="-4289" y="6788"/>
                    <a:pt x="2004" y="13584"/>
                  </a:cubicBezTo>
                  <a:cubicBezTo>
                    <a:pt x="17298" y="29699"/>
                    <a:pt x="17395" y="54956"/>
                    <a:pt x="2223" y="71180"/>
                  </a:cubicBezTo>
                  <a:cubicBezTo>
                    <a:pt x="-4354" y="78459"/>
                    <a:pt x="6608" y="87887"/>
                    <a:pt x="13054" y="80608"/>
                  </a:cubicBezTo>
                  <a:cubicBezTo>
                    <a:pt x="33750" y="57455"/>
                    <a:pt x="32961" y="24678"/>
                    <a:pt x="12001" y="207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19"/>
            <p:cNvSpPr/>
            <p:nvPr/>
          </p:nvSpPr>
          <p:spPr>
            <a:xfrm>
              <a:off x="1260832" y="642594"/>
              <a:ext cx="30076" cy="31226"/>
            </a:xfrm>
            <a:custGeom>
              <a:rect b="b" l="l" r="r" t="t"/>
              <a:pathLst>
                <a:path extrusionOk="0" h="14799" w="14254">
                  <a:moveTo>
                    <a:pt x="6816" y="0"/>
                  </a:moveTo>
                  <a:cubicBezTo>
                    <a:pt x="-2458" y="0"/>
                    <a:pt x="-2283" y="14799"/>
                    <a:pt x="7430" y="14799"/>
                  </a:cubicBezTo>
                  <a:cubicBezTo>
                    <a:pt x="16726" y="14799"/>
                    <a:pt x="16529" y="0"/>
                    <a:pt x="68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19"/>
            <p:cNvSpPr/>
            <p:nvPr/>
          </p:nvSpPr>
          <p:spPr>
            <a:xfrm>
              <a:off x="611671" y="601479"/>
              <a:ext cx="103968" cy="202921"/>
            </a:xfrm>
            <a:custGeom>
              <a:rect b="b" l="l" r="r" t="t"/>
              <a:pathLst>
                <a:path extrusionOk="0" h="96171" w="49274">
                  <a:moveTo>
                    <a:pt x="46778" y="83022"/>
                  </a:moveTo>
                  <a:cubicBezTo>
                    <a:pt x="27791" y="67456"/>
                    <a:pt x="9199" y="33057"/>
                    <a:pt x="16281" y="8194"/>
                  </a:cubicBezTo>
                  <a:cubicBezTo>
                    <a:pt x="18978" y="-1277"/>
                    <a:pt x="4442" y="-3163"/>
                    <a:pt x="1877" y="5848"/>
                  </a:cubicBezTo>
                  <a:cubicBezTo>
                    <a:pt x="-2947" y="22796"/>
                    <a:pt x="2271" y="39436"/>
                    <a:pt x="9112" y="55091"/>
                  </a:cubicBezTo>
                  <a:cubicBezTo>
                    <a:pt x="15689" y="70153"/>
                    <a:pt x="23933" y="83965"/>
                    <a:pt x="36802" y="94555"/>
                  </a:cubicBezTo>
                  <a:cubicBezTo>
                    <a:pt x="43994" y="100409"/>
                    <a:pt x="53991" y="88920"/>
                    <a:pt x="46778" y="8302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5" name="Google Shape;175;p19"/>
          <p:cNvSpPr txBox="1"/>
          <p:nvPr>
            <p:ph idx="1" type="body"/>
          </p:nvPr>
        </p:nvSpPr>
        <p:spPr>
          <a:xfrm>
            <a:off x="2285733" y="1582433"/>
            <a:ext cx="7620400" cy="369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4064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unito SemiBold"/>
              <a:buChar char="✗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1pPr>
            <a:lvl2pPr indent="-406400" lvl="1" marL="9144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✗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2pPr>
            <a:lvl3pPr indent="-406400" lvl="2" marL="13716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3pPr>
            <a:lvl4pPr indent="-406400" lvl="3" marL="18288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●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4pPr>
            <a:lvl5pPr indent="-406400" lvl="4" marL="22860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○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5pPr>
            <a:lvl6pPr indent="-406400" lvl="5" marL="27432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6pPr>
            <a:lvl7pPr indent="-406400" lvl="6" marL="32004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●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7pPr>
            <a:lvl8pPr indent="-406400" lvl="7" marL="3657600" algn="ctr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800"/>
              <a:buFont typeface="Nunito SemiBold"/>
              <a:buChar char="○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8pPr>
            <a:lvl9pPr indent="-406400" lvl="8" marL="4114800" algn="ctr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SzPts val="2800"/>
              <a:buFont typeface="Nunito SemiBold"/>
              <a:buChar char="■"/>
              <a:defRPr sz="3733">
                <a:latin typeface="Nunito SemiBold"/>
                <a:ea typeface="Nunito SemiBold"/>
                <a:cs typeface="Nunito SemiBold"/>
                <a:sym typeface="Nunito SemiBold"/>
              </a:defRPr>
            </a:lvl9pPr>
          </a:lstStyle>
          <a:p/>
        </p:txBody>
      </p:sp>
      <p:sp>
        <p:nvSpPr>
          <p:cNvPr id="176" name="Google Shape;176;p19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77" name="Google Shape;177;p19"/>
          <p:cNvSpPr/>
          <p:nvPr/>
        </p:nvSpPr>
        <p:spPr>
          <a:xfrm rot="-10653455">
            <a:off x="411872" y="4549353"/>
            <a:ext cx="1086664" cy="1364544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9"/>
          <p:cNvSpPr/>
          <p:nvPr/>
        </p:nvSpPr>
        <p:spPr>
          <a:xfrm rot="5624237">
            <a:off x="11052895" y="3822455"/>
            <a:ext cx="720159" cy="352312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9"/>
          <p:cNvSpPr/>
          <p:nvPr/>
        </p:nvSpPr>
        <p:spPr>
          <a:xfrm rot="5400000">
            <a:off x="8345524" y="-158950"/>
            <a:ext cx="151107" cy="1272065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9"/>
          <p:cNvSpPr/>
          <p:nvPr/>
        </p:nvSpPr>
        <p:spPr>
          <a:xfrm rot="5400000">
            <a:off x="8612885" y="97747"/>
            <a:ext cx="107249" cy="532052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9"/>
          <p:cNvSpPr/>
          <p:nvPr/>
        </p:nvSpPr>
        <p:spPr>
          <a:xfrm flipH="1">
            <a:off x="648134" y="338347"/>
            <a:ext cx="387165" cy="308299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9"/>
          <p:cNvSpPr/>
          <p:nvPr/>
        </p:nvSpPr>
        <p:spPr>
          <a:xfrm flipH="1">
            <a:off x="679413" y="307517"/>
            <a:ext cx="176571" cy="121657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Light" type="blank">
  <p:cSld name="BLANK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6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185" name="Google Shape;185;p36"/>
          <p:cNvSpPr/>
          <p:nvPr/>
        </p:nvSpPr>
        <p:spPr>
          <a:xfrm>
            <a:off x="490926" y="562837"/>
            <a:ext cx="11173145" cy="5736772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36"/>
          <p:cNvSpPr/>
          <p:nvPr/>
        </p:nvSpPr>
        <p:spPr>
          <a:xfrm rot="-5673298">
            <a:off x="3165457" y="5744019"/>
            <a:ext cx="151047" cy="1271560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36"/>
          <p:cNvSpPr/>
          <p:nvPr/>
        </p:nvSpPr>
        <p:spPr>
          <a:xfrm rot="-5673298">
            <a:off x="2951902" y="6246239"/>
            <a:ext cx="107207" cy="531840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36"/>
          <p:cNvSpPr/>
          <p:nvPr/>
        </p:nvSpPr>
        <p:spPr>
          <a:xfrm>
            <a:off x="7453534" y="398834"/>
            <a:ext cx="720335" cy="352399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36"/>
          <p:cNvSpPr/>
          <p:nvPr/>
        </p:nvSpPr>
        <p:spPr>
          <a:xfrm>
            <a:off x="11162116" y="529829"/>
            <a:ext cx="387165" cy="308299"/>
          </a:xfrm>
          <a:custGeom>
            <a:rect b="b" l="l" r="r" t="t"/>
            <a:pathLst>
              <a:path extrusionOk="0" h="109585" w="137618">
                <a:moveTo>
                  <a:pt x="136999" y="99882"/>
                </a:moveTo>
                <a:cubicBezTo>
                  <a:pt x="113869" y="47085"/>
                  <a:pt x="65635" y="9548"/>
                  <a:pt x="8785" y="104"/>
                </a:cubicBezTo>
                <a:cubicBezTo>
                  <a:pt x="-292" y="-1365"/>
                  <a:pt x="-3910" y="13258"/>
                  <a:pt x="5627" y="14771"/>
                </a:cubicBezTo>
                <a:cubicBezTo>
                  <a:pt x="57435" y="23274"/>
                  <a:pt x="101482" y="57237"/>
                  <a:pt x="122902" y="105166"/>
                </a:cubicBezTo>
                <a:cubicBezTo>
                  <a:pt x="126738" y="113936"/>
                  <a:pt x="140705" y="108323"/>
                  <a:pt x="136999" y="9988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36"/>
          <p:cNvSpPr/>
          <p:nvPr/>
        </p:nvSpPr>
        <p:spPr>
          <a:xfrm>
            <a:off x="11368405" y="463034"/>
            <a:ext cx="176571" cy="121657"/>
          </a:xfrm>
          <a:custGeom>
            <a:rect b="b" l="l" r="r" t="t"/>
            <a:pathLst>
              <a:path extrusionOk="0" h="43243" w="62762">
                <a:moveTo>
                  <a:pt x="60351" y="30032"/>
                </a:moveTo>
                <a:cubicBezTo>
                  <a:pt x="45705" y="17367"/>
                  <a:pt x="28955" y="7372"/>
                  <a:pt x="10845" y="500"/>
                </a:cubicBezTo>
                <a:cubicBezTo>
                  <a:pt x="2273" y="-2745"/>
                  <a:pt x="-4765" y="10739"/>
                  <a:pt x="4092" y="14093"/>
                </a:cubicBezTo>
                <a:cubicBezTo>
                  <a:pt x="20996" y="20446"/>
                  <a:pt x="36672" y="29731"/>
                  <a:pt x="50353" y="41521"/>
                </a:cubicBezTo>
                <a:cubicBezTo>
                  <a:pt x="57413" y="47594"/>
                  <a:pt x="67410" y="36127"/>
                  <a:pt x="60351" y="3003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36"/>
          <p:cNvSpPr/>
          <p:nvPr/>
        </p:nvSpPr>
        <p:spPr>
          <a:xfrm>
            <a:off x="441550" y="2665959"/>
            <a:ext cx="282121" cy="357283"/>
          </a:xfrm>
          <a:custGeom>
            <a:rect b="b" l="l" r="r" t="t"/>
            <a:pathLst>
              <a:path extrusionOk="0" h="126996" w="100280">
                <a:moveTo>
                  <a:pt x="96357" y="74864"/>
                </a:moveTo>
                <a:cubicBezTo>
                  <a:pt x="82786" y="68484"/>
                  <a:pt x="69679" y="61157"/>
                  <a:pt x="57134" y="52940"/>
                </a:cubicBezTo>
                <a:cubicBezTo>
                  <a:pt x="68090" y="38401"/>
                  <a:pt x="80061" y="24657"/>
                  <a:pt x="92959" y="11809"/>
                </a:cubicBezTo>
                <a:cubicBezTo>
                  <a:pt x="99865" y="4925"/>
                  <a:pt x="88969" y="-4459"/>
                  <a:pt x="81997" y="2382"/>
                </a:cubicBezTo>
                <a:cubicBezTo>
                  <a:pt x="68721" y="15624"/>
                  <a:pt x="56406" y="29794"/>
                  <a:pt x="45141" y="44784"/>
                </a:cubicBezTo>
                <a:cubicBezTo>
                  <a:pt x="33594" y="36487"/>
                  <a:pt x="22607" y="27435"/>
                  <a:pt x="12255" y="17685"/>
                </a:cubicBezTo>
                <a:cubicBezTo>
                  <a:pt x="5480" y="11305"/>
                  <a:pt x="-4518" y="22793"/>
                  <a:pt x="2257" y="29173"/>
                </a:cubicBezTo>
                <a:cubicBezTo>
                  <a:pt x="12947" y="39230"/>
                  <a:pt x="24293" y="48568"/>
                  <a:pt x="36218" y="57127"/>
                </a:cubicBezTo>
                <a:cubicBezTo>
                  <a:pt x="23171" y="75947"/>
                  <a:pt x="11779" y="95863"/>
                  <a:pt x="2169" y="116652"/>
                </a:cubicBezTo>
                <a:cubicBezTo>
                  <a:pt x="-1953" y="125554"/>
                  <a:pt x="11246" y="131429"/>
                  <a:pt x="15324" y="122703"/>
                </a:cubicBezTo>
                <a:cubicBezTo>
                  <a:pt x="24609" y="102651"/>
                  <a:pt x="35613" y="83439"/>
                  <a:pt x="48211" y="65283"/>
                </a:cubicBezTo>
                <a:cubicBezTo>
                  <a:pt x="61447" y="73978"/>
                  <a:pt x="75279" y="81731"/>
                  <a:pt x="89604" y="88479"/>
                </a:cubicBezTo>
                <a:cubicBezTo>
                  <a:pt x="97936" y="92360"/>
                  <a:pt x="104951" y="78898"/>
                  <a:pt x="96357" y="7486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36"/>
          <p:cNvSpPr/>
          <p:nvPr/>
        </p:nvSpPr>
        <p:spPr>
          <a:xfrm>
            <a:off x="11419718" y="4779372"/>
            <a:ext cx="267869" cy="230389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36"/>
          <p:cNvSpPr/>
          <p:nvPr/>
        </p:nvSpPr>
        <p:spPr>
          <a:xfrm rot="5069525">
            <a:off x="10470846" y="4989089"/>
            <a:ext cx="1085543" cy="1363137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36"/>
          <p:cNvSpPr/>
          <p:nvPr/>
        </p:nvSpPr>
        <p:spPr>
          <a:xfrm rot="5400000">
            <a:off x="407224" y="406148"/>
            <a:ext cx="995005" cy="1034280"/>
          </a:xfrm>
          <a:custGeom>
            <a:rect b="b" l="l" r="r" t="t"/>
            <a:pathLst>
              <a:path extrusionOk="0" h="367635" w="353675">
                <a:moveTo>
                  <a:pt x="349850" y="316408"/>
                </a:moveTo>
                <a:cubicBezTo>
                  <a:pt x="344216" y="307967"/>
                  <a:pt x="337265" y="300140"/>
                  <a:pt x="331061" y="292094"/>
                </a:cubicBezTo>
                <a:cubicBezTo>
                  <a:pt x="325295" y="284639"/>
                  <a:pt x="312907" y="293387"/>
                  <a:pt x="318542" y="300688"/>
                </a:cubicBezTo>
                <a:cubicBezTo>
                  <a:pt x="320142" y="302661"/>
                  <a:pt x="330951" y="317022"/>
                  <a:pt x="332574" y="318447"/>
                </a:cubicBezTo>
                <a:cubicBezTo>
                  <a:pt x="270198" y="313689"/>
                  <a:pt x="197781" y="305292"/>
                  <a:pt x="142554" y="274598"/>
                </a:cubicBezTo>
                <a:cubicBezTo>
                  <a:pt x="87348" y="239760"/>
                  <a:pt x="52202" y="175937"/>
                  <a:pt x="31747" y="115404"/>
                </a:cubicBezTo>
                <a:cubicBezTo>
                  <a:pt x="20542" y="80171"/>
                  <a:pt x="14804" y="43432"/>
                  <a:pt x="14733" y="6461"/>
                </a:cubicBezTo>
                <a:cubicBezTo>
                  <a:pt x="14733" y="-3318"/>
                  <a:pt x="-44" y="-1323"/>
                  <a:pt x="0" y="7930"/>
                </a:cubicBezTo>
                <a:cubicBezTo>
                  <a:pt x="1184" y="107971"/>
                  <a:pt x="41065" y="213209"/>
                  <a:pt x="119862" y="277470"/>
                </a:cubicBezTo>
                <a:cubicBezTo>
                  <a:pt x="177501" y="318403"/>
                  <a:pt x="263467" y="328116"/>
                  <a:pt x="332705" y="333158"/>
                </a:cubicBezTo>
                <a:cubicBezTo>
                  <a:pt x="322510" y="340196"/>
                  <a:pt x="316437" y="346182"/>
                  <a:pt x="307470" y="353702"/>
                </a:cubicBezTo>
                <a:cubicBezTo>
                  <a:pt x="300301" y="359863"/>
                  <a:pt x="307821" y="372250"/>
                  <a:pt x="315275" y="365848"/>
                </a:cubicBezTo>
                <a:lnTo>
                  <a:pt x="340028" y="344647"/>
                </a:lnTo>
                <a:cubicBezTo>
                  <a:pt x="350048" y="337171"/>
                  <a:pt x="359037" y="328927"/>
                  <a:pt x="349850" y="31640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7"/>
          <p:cNvSpPr/>
          <p:nvPr/>
        </p:nvSpPr>
        <p:spPr>
          <a:xfrm rot="-884877">
            <a:off x="10663059" y="4753112"/>
            <a:ext cx="1217088" cy="1237712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37"/>
          <p:cNvSpPr/>
          <p:nvPr/>
        </p:nvSpPr>
        <p:spPr>
          <a:xfrm>
            <a:off x="856701" y="442364"/>
            <a:ext cx="9257791" cy="1237008"/>
          </a:xfrm>
          <a:custGeom>
            <a:rect b="b" l="l" r="r" t="t"/>
            <a:pathLst>
              <a:path extrusionOk="0" h="399035" w="3290684">
                <a:moveTo>
                  <a:pt x="3288221" y="146895"/>
                </a:moveTo>
                <a:cubicBezTo>
                  <a:pt x="3288879" y="83708"/>
                  <a:pt x="3268160" y="25739"/>
                  <a:pt x="3196488" y="21201"/>
                </a:cubicBezTo>
                <a:cubicBezTo>
                  <a:pt x="2907830" y="16005"/>
                  <a:pt x="2618711" y="18197"/>
                  <a:pt x="2329921" y="14777"/>
                </a:cubicBezTo>
                <a:cubicBezTo>
                  <a:pt x="1580495" y="9866"/>
                  <a:pt x="931222" y="0"/>
                  <a:pt x="181841" y="0"/>
                </a:cubicBezTo>
                <a:cubicBezTo>
                  <a:pt x="-44245" y="0"/>
                  <a:pt x="4866" y="162044"/>
                  <a:pt x="3813" y="206244"/>
                </a:cubicBezTo>
                <a:cubicBezTo>
                  <a:pt x="-6272" y="347395"/>
                  <a:pt x="64456" y="394927"/>
                  <a:pt x="198174" y="383395"/>
                </a:cubicBezTo>
                <a:lnTo>
                  <a:pt x="1064019" y="387780"/>
                </a:lnTo>
                <a:lnTo>
                  <a:pt x="2795708" y="396549"/>
                </a:lnTo>
                <a:cubicBezTo>
                  <a:pt x="2909277" y="397119"/>
                  <a:pt x="3023284" y="400671"/>
                  <a:pt x="3136832" y="398128"/>
                </a:cubicBezTo>
                <a:cubicBezTo>
                  <a:pt x="3275790" y="400627"/>
                  <a:pt x="3299512" y="257767"/>
                  <a:pt x="3288221" y="1468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37"/>
          <p:cNvSpPr/>
          <p:nvPr/>
        </p:nvSpPr>
        <p:spPr>
          <a:xfrm>
            <a:off x="490926" y="562837"/>
            <a:ext cx="11173145" cy="5736772"/>
          </a:xfrm>
          <a:custGeom>
            <a:rect b="b" l="l" r="r" t="t"/>
            <a:pathLst>
              <a:path extrusionOk="0" h="2039137" w="3971497">
                <a:moveTo>
                  <a:pt x="3947725" y="299512"/>
                </a:moveTo>
                <a:cubicBezTo>
                  <a:pt x="3924134" y="113307"/>
                  <a:pt x="3885284" y="33501"/>
                  <a:pt x="3686450" y="8902"/>
                </a:cubicBezTo>
                <a:cubicBezTo>
                  <a:pt x="3601997" y="-3398"/>
                  <a:pt x="3538196" y="330"/>
                  <a:pt x="3453085" y="1250"/>
                </a:cubicBezTo>
                <a:cubicBezTo>
                  <a:pt x="2545650" y="21443"/>
                  <a:pt x="1638390" y="51765"/>
                  <a:pt x="731371" y="878"/>
                </a:cubicBezTo>
                <a:cubicBezTo>
                  <a:pt x="642467" y="-87"/>
                  <a:pt x="553519" y="1250"/>
                  <a:pt x="464769" y="6534"/>
                </a:cubicBezTo>
                <a:cubicBezTo>
                  <a:pt x="385183" y="11292"/>
                  <a:pt x="302374" y="15304"/>
                  <a:pt x="224563" y="33743"/>
                </a:cubicBezTo>
                <a:cubicBezTo>
                  <a:pt x="159908" y="49090"/>
                  <a:pt x="106653" y="83204"/>
                  <a:pt x="86570" y="149329"/>
                </a:cubicBezTo>
                <a:cubicBezTo>
                  <a:pt x="9067" y="671747"/>
                  <a:pt x="-7925" y="1209227"/>
                  <a:pt x="2994" y="1737127"/>
                </a:cubicBezTo>
                <a:cubicBezTo>
                  <a:pt x="7729" y="2035301"/>
                  <a:pt x="225024" y="2012784"/>
                  <a:pt x="454881" y="2012828"/>
                </a:cubicBezTo>
                <a:cubicBezTo>
                  <a:pt x="1452075" y="2021379"/>
                  <a:pt x="2463170" y="2030543"/>
                  <a:pt x="3459136" y="2039138"/>
                </a:cubicBezTo>
                <a:cubicBezTo>
                  <a:pt x="3468432" y="2039138"/>
                  <a:pt x="3468235" y="2024426"/>
                  <a:pt x="3458544" y="2024339"/>
                </a:cubicBezTo>
                <a:cubicBezTo>
                  <a:pt x="2395752" y="2013552"/>
                  <a:pt x="1331030" y="2008487"/>
                  <a:pt x="268237" y="1995157"/>
                </a:cubicBezTo>
                <a:cubicBezTo>
                  <a:pt x="201871" y="1991167"/>
                  <a:pt x="129981" y="1978933"/>
                  <a:pt x="80870" y="1929997"/>
                </a:cubicBezTo>
                <a:cubicBezTo>
                  <a:pt x="27856" y="1877181"/>
                  <a:pt x="19898" y="1797332"/>
                  <a:pt x="17289" y="1726406"/>
                </a:cubicBezTo>
                <a:cubicBezTo>
                  <a:pt x="11150" y="1553355"/>
                  <a:pt x="12904" y="1379647"/>
                  <a:pt x="17289" y="1206596"/>
                </a:cubicBezTo>
                <a:cubicBezTo>
                  <a:pt x="24962" y="897125"/>
                  <a:pt x="46317" y="588368"/>
                  <a:pt x="81352" y="280328"/>
                </a:cubicBezTo>
                <a:cubicBezTo>
                  <a:pt x="89990" y="206026"/>
                  <a:pt x="89333" y="112868"/>
                  <a:pt x="163591" y="71825"/>
                </a:cubicBezTo>
                <a:cubicBezTo>
                  <a:pt x="194285" y="54286"/>
                  <a:pt x="229825" y="46349"/>
                  <a:pt x="264444" y="40978"/>
                </a:cubicBezTo>
                <a:cubicBezTo>
                  <a:pt x="347341" y="28174"/>
                  <a:pt x="431728" y="22408"/>
                  <a:pt x="515502" y="18746"/>
                </a:cubicBezTo>
                <a:cubicBezTo>
                  <a:pt x="692894" y="11029"/>
                  <a:pt x="870483" y="17869"/>
                  <a:pt x="1047743" y="26113"/>
                </a:cubicBezTo>
                <a:cubicBezTo>
                  <a:pt x="1755029" y="63845"/>
                  <a:pt x="2462863" y="37711"/>
                  <a:pt x="3170346" y="20654"/>
                </a:cubicBezTo>
                <a:cubicBezTo>
                  <a:pt x="3346028" y="20478"/>
                  <a:pt x="3500947" y="3289"/>
                  <a:pt x="3675948" y="22605"/>
                </a:cubicBezTo>
                <a:cubicBezTo>
                  <a:pt x="3819576" y="42556"/>
                  <a:pt x="3893001" y="73821"/>
                  <a:pt x="3920034" y="229880"/>
                </a:cubicBezTo>
                <a:cubicBezTo>
                  <a:pt x="4003348" y="663591"/>
                  <a:pt x="3918609" y="1093707"/>
                  <a:pt x="3926392" y="1543489"/>
                </a:cubicBezTo>
                <a:cubicBezTo>
                  <a:pt x="3926568" y="1553092"/>
                  <a:pt x="3940665" y="1547436"/>
                  <a:pt x="3940490" y="1538337"/>
                </a:cubicBezTo>
                <a:cubicBezTo>
                  <a:pt x="3933321" y="1127383"/>
                  <a:pt x="4008215" y="711694"/>
                  <a:pt x="3947725" y="29951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7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00" name="Google Shape;200;p37"/>
          <p:cNvSpPr txBox="1"/>
          <p:nvPr>
            <p:ph idx="1" type="body"/>
          </p:nvPr>
        </p:nvSpPr>
        <p:spPr>
          <a:xfrm>
            <a:off x="1584233" y="2008467"/>
            <a:ext cx="4003600" cy="36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667"/>
            </a:lvl1pPr>
            <a:lvl2pPr indent="-355600" lvl="1" marL="914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✗"/>
              <a:defRPr sz="2667"/>
            </a:lvl2pPr>
            <a:lvl3pPr indent="-355600" lvl="2" marL="1371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3pPr>
            <a:lvl4pPr indent="-355600" lvl="3" marL="18288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4pPr>
            <a:lvl5pPr indent="-355600" lvl="4" marL="22860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5pPr>
            <a:lvl6pPr indent="-355600" lvl="5" marL="27432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6pPr>
            <a:lvl7pPr indent="-355600" lvl="6" marL="3200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7pPr>
            <a:lvl8pPr indent="-355600" lvl="7" marL="3657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8pPr>
            <a:lvl9pPr indent="-355600" lvl="8" marL="4114800" algn="l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SzPts val="2000"/>
              <a:buChar char="■"/>
              <a:defRPr sz="2667"/>
            </a:lvl9pPr>
          </a:lstStyle>
          <a:p/>
        </p:txBody>
      </p:sp>
      <p:sp>
        <p:nvSpPr>
          <p:cNvPr id="201" name="Google Shape;201;p37"/>
          <p:cNvSpPr txBox="1"/>
          <p:nvPr>
            <p:ph idx="2" type="body"/>
          </p:nvPr>
        </p:nvSpPr>
        <p:spPr>
          <a:xfrm>
            <a:off x="6149152" y="2008467"/>
            <a:ext cx="4003600" cy="36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667"/>
            </a:lvl1pPr>
            <a:lvl2pPr indent="-355600" lvl="1" marL="914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✗"/>
              <a:defRPr sz="2667"/>
            </a:lvl2pPr>
            <a:lvl3pPr indent="-355600" lvl="2" marL="1371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3pPr>
            <a:lvl4pPr indent="-355600" lvl="3" marL="18288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4pPr>
            <a:lvl5pPr indent="-355600" lvl="4" marL="22860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5pPr>
            <a:lvl6pPr indent="-355600" lvl="5" marL="27432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■"/>
              <a:defRPr sz="2667"/>
            </a:lvl6pPr>
            <a:lvl7pPr indent="-355600" lvl="6" marL="32004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●"/>
              <a:defRPr sz="2667"/>
            </a:lvl7pPr>
            <a:lvl8pPr indent="-355600" lvl="7" marL="3657600" algn="l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SzPts val="2000"/>
              <a:buChar char="○"/>
              <a:defRPr sz="2667"/>
            </a:lvl8pPr>
            <a:lvl9pPr indent="-355600" lvl="8" marL="4114800" algn="l">
              <a:lnSpc>
                <a:spcPct val="100000"/>
              </a:lnSpc>
              <a:spcBef>
                <a:spcPts val="1333"/>
              </a:spcBef>
              <a:spcAft>
                <a:spcPts val="1333"/>
              </a:spcAft>
              <a:buSzPts val="2000"/>
              <a:buChar char="■"/>
              <a:defRPr sz="2667"/>
            </a:lvl9pPr>
          </a:lstStyle>
          <a:p/>
        </p:txBody>
      </p:sp>
      <p:sp>
        <p:nvSpPr>
          <p:cNvPr id="202" name="Google Shape;202;p37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03" name="Google Shape;203;p37"/>
          <p:cNvSpPr/>
          <p:nvPr/>
        </p:nvSpPr>
        <p:spPr>
          <a:xfrm>
            <a:off x="10851766" y="316035"/>
            <a:ext cx="985341" cy="1237312"/>
          </a:xfrm>
          <a:custGeom>
            <a:rect b="b" l="l" r="r" t="t"/>
            <a:pathLst>
              <a:path extrusionOk="0" h="484587" w="385904">
                <a:moveTo>
                  <a:pt x="316148" y="219239"/>
                </a:moveTo>
                <a:cubicBezTo>
                  <a:pt x="261491" y="116194"/>
                  <a:pt x="157744" y="32311"/>
                  <a:pt x="38101" y="26786"/>
                </a:cubicBezTo>
                <a:cubicBezTo>
                  <a:pt x="47463" y="22510"/>
                  <a:pt x="56935" y="18432"/>
                  <a:pt x="66471" y="14530"/>
                </a:cubicBezTo>
                <a:cubicBezTo>
                  <a:pt x="75241" y="10978"/>
                  <a:pt x="71273" y="-3010"/>
                  <a:pt x="62086" y="586"/>
                </a:cubicBezTo>
                <a:cubicBezTo>
                  <a:pt x="42552" y="8566"/>
                  <a:pt x="23390" y="17336"/>
                  <a:pt x="4578" y="26895"/>
                </a:cubicBezTo>
                <a:cubicBezTo>
                  <a:pt x="-2854" y="30645"/>
                  <a:pt x="-508" y="42440"/>
                  <a:pt x="6398" y="41585"/>
                </a:cubicBezTo>
                <a:cubicBezTo>
                  <a:pt x="7473" y="41870"/>
                  <a:pt x="8591" y="41957"/>
                  <a:pt x="9709" y="41826"/>
                </a:cubicBezTo>
                <a:cubicBezTo>
                  <a:pt x="22162" y="48710"/>
                  <a:pt x="33190" y="57875"/>
                  <a:pt x="42267" y="68837"/>
                </a:cubicBezTo>
                <a:cubicBezTo>
                  <a:pt x="48231" y="76094"/>
                  <a:pt x="60618" y="67368"/>
                  <a:pt x="54786" y="60265"/>
                </a:cubicBezTo>
                <a:cubicBezTo>
                  <a:pt x="49217" y="53468"/>
                  <a:pt x="42990" y="47241"/>
                  <a:pt x="36216" y="41650"/>
                </a:cubicBezTo>
                <a:cubicBezTo>
                  <a:pt x="257544" y="58730"/>
                  <a:pt x="357411" y="281133"/>
                  <a:pt x="371135" y="478147"/>
                </a:cubicBezTo>
                <a:cubicBezTo>
                  <a:pt x="372034" y="487859"/>
                  <a:pt x="386723" y="485952"/>
                  <a:pt x="385869" y="476678"/>
                </a:cubicBezTo>
                <a:cubicBezTo>
                  <a:pt x="377756" y="387730"/>
                  <a:pt x="358704" y="298409"/>
                  <a:pt x="316148" y="21923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37"/>
          <p:cNvSpPr/>
          <p:nvPr/>
        </p:nvSpPr>
        <p:spPr>
          <a:xfrm>
            <a:off x="11396892" y="3796060"/>
            <a:ext cx="349497" cy="308144"/>
          </a:xfrm>
          <a:custGeom>
            <a:rect b="b" l="l" r="r" t="t"/>
            <a:pathLst>
              <a:path extrusionOk="0" h="109530" w="124229">
                <a:moveTo>
                  <a:pt x="79291" y="1720"/>
                </a:moveTo>
                <a:cubicBezTo>
                  <a:pt x="8212" y="-15360"/>
                  <a:pt x="-40965" y="100205"/>
                  <a:pt x="47829" y="108799"/>
                </a:cubicBezTo>
                <a:cubicBezTo>
                  <a:pt x="119983" y="119191"/>
                  <a:pt x="160785" y="15554"/>
                  <a:pt x="79291" y="1720"/>
                </a:cubicBezTo>
                <a:close/>
                <a:moveTo>
                  <a:pt x="106609" y="64095"/>
                </a:moveTo>
                <a:cubicBezTo>
                  <a:pt x="93827" y="96675"/>
                  <a:pt x="39761" y="106168"/>
                  <a:pt x="18275" y="78083"/>
                </a:cubicBezTo>
                <a:cubicBezTo>
                  <a:pt x="2292" y="46095"/>
                  <a:pt x="38489" y="11651"/>
                  <a:pt x="70390" y="15247"/>
                </a:cubicBezTo>
                <a:cubicBezTo>
                  <a:pt x="97620" y="15401"/>
                  <a:pt x="116651" y="36974"/>
                  <a:pt x="106609" y="64095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7"/>
          <p:cNvSpPr/>
          <p:nvPr/>
        </p:nvSpPr>
        <p:spPr>
          <a:xfrm>
            <a:off x="5902355" y="6299608"/>
            <a:ext cx="1184197" cy="81987"/>
          </a:xfrm>
          <a:custGeom>
            <a:rect b="b" l="l" r="r" t="t"/>
            <a:pathLst>
              <a:path extrusionOk="0" h="29142" w="420923">
                <a:moveTo>
                  <a:pt x="413489" y="13189"/>
                </a:moveTo>
                <a:cubicBezTo>
                  <a:pt x="278455" y="16526"/>
                  <a:pt x="143334" y="12132"/>
                  <a:pt x="8805" y="34"/>
                </a:cubicBezTo>
                <a:cubicBezTo>
                  <a:pt x="-293" y="-799"/>
                  <a:pt x="-3933" y="13847"/>
                  <a:pt x="5670" y="14702"/>
                </a:cubicBezTo>
                <a:cubicBezTo>
                  <a:pt x="141449" y="26940"/>
                  <a:pt x="277798" y="31404"/>
                  <a:pt x="414081" y="28076"/>
                </a:cubicBezTo>
                <a:cubicBezTo>
                  <a:pt x="423377" y="27769"/>
                  <a:pt x="423223" y="12970"/>
                  <a:pt x="413489" y="1318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37"/>
          <p:cNvSpPr/>
          <p:nvPr/>
        </p:nvSpPr>
        <p:spPr>
          <a:xfrm>
            <a:off x="7158362" y="6340678"/>
            <a:ext cx="115853" cy="41572"/>
          </a:xfrm>
          <a:custGeom>
            <a:rect b="b" l="l" r="r" t="t"/>
            <a:pathLst>
              <a:path extrusionOk="0" h="14777" w="41180">
                <a:moveTo>
                  <a:pt x="33693" y="0"/>
                </a:moveTo>
                <a:lnTo>
                  <a:pt x="6835" y="0"/>
                </a:lnTo>
                <a:cubicBezTo>
                  <a:pt x="-2461" y="0"/>
                  <a:pt x="-2286" y="14777"/>
                  <a:pt x="7427" y="14777"/>
                </a:cubicBezTo>
                <a:lnTo>
                  <a:pt x="34307" y="14777"/>
                </a:lnTo>
                <a:cubicBezTo>
                  <a:pt x="43669" y="14777"/>
                  <a:pt x="43471" y="0"/>
                  <a:pt x="33693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7"/>
          <p:cNvSpPr/>
          <p:nvPr/>
        </p:nvSpPr>
        <p:spPr>
          <a:xfrm>
            <a:off x="7384870" y="6340232"/>
            <a:ext cx="399637" cy="54241"/>
          </a:xfrm>
          <a:custGeom>
            <a:rect b="b" l="l" r="r" t="t"/>
            <a:pathLst>
              <a:path extrusionOk="0" h="19280" w="142051">
                <a:moveTo>
                  <a:pt x="136384" y="4500"/>
                </a:moveTo>
                <a:lnTo>
                  <a:pt x="8783" y="5"/>
                </a:lnTo>
                <a:cubicBezTo>
                  <a:pt x="-272" y="-323"/>
                  <a:pt x="-3933" y="14344"/>
                  <a:pt x="5648" y="14695"/>
                </a:cubicBezTo>
                <a:lnTo>
                  <a:pt x="133227" y="19277"/>
                </a:lnTo>
                <a:cubicBezTo>
                  <a:pt x="142282" y="19518"/>
                  <a:pt x="146031" y="4851"/>
                  <a:pt x="136384" y="450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37"/>
          <p:cNvSpPr/>
          <p:nvPr/>
        </p:nvSpPr>
        <p:spPr>
          <a:xfrm>
            <a:off x="434048" y="1370193"/>
            <a:ext cx="151107" cy="1272065"/>
          </a:xfrm>
          <a:custGeom>
            <a:rect b="b" l="l" r="r" t="t"/>
            <a:pathLst>
              <a:path extrusionOk="0" h="452156" w="53711">
                <a:moveTo>
                  <a:pt x="39194" y="6047"/>
                </a:moveTo>
                <a:cubicBezTo>
                  <a:pt x="16217" y="151582"/>
                  <a:pt x="8039" y="298805"/>
                  <a:pt x="15" y="445744"/>
                </a:cubicBezTo>
                <a:cubicBezTo>
                  <a:pt x="-533" y="455478"/>
                  <a:pt x="14244" y="453439"/>
                  <a:pt x="14748" y="444275"/>
                </a:cubicBezTo>
                <a:cubicBezTo>
                  <a:pt x="22707" y="298586"/>
                  <a:pt x="30819" y="152678"/>
                  <a:pt x="53598" y="8393"/>
                </a:cubicBezTo>
                <a:cubicBezTo>
                  <a:pt x="55133" y="-1298"/>
                  <a:pt x="40597" y="-3271"/>
                  <a:pt x="39194" y="6047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37"/>
          <p:cNvSpPr/>
          <p:nvPr/>
        </p:nvSpPr>
        <p:spPr>
          <a:xfrm>
            <a:off x="342669" y="1494769"/>
            <a:ext cx="107249" cy="532052"/>
          </a:xfrm>
          <a:custGeom>
            <a:rect b="b" l="l" r="r" t="t"/>
            <a:pathLst>
              <a:path extrusionOk="0" h="189118" w="38122">
                <a:moveTo>
                  <a:pt x="23673" y="6072"/>
                </a:moveTo>
                <a:cubicBezTo>
                  <a:pt x="15809" y="64288"/>
                  <a:pt x="7945" y="122498"/>
                  <a:pt x="82" y="180701"/>
                </a:cubicBezTo>
                <a:cubicBezTo>
                  <a:pt x="-1212" y="190414"/>
                  <a:pt x="13237" y="192409"/>
                  <a:pt x="14486" y="183047"/>
                </a:cubicBezTo>
                <a:cubicBezTo>
                  <a:pt x="22364" y="124844"/>
                  <a:pt x="30213" y="66634"/>
                  <a:pt x="38033" y="8418"/>
                </a:cubicBezTo>
                <a:cubicBezTo>
                  <a:pt x="39393" y="-1295"/>
                  <a:pt x="24879" y="-3290"/>
                  <a:pt x="23673" y="6072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>
  <p:cSld name="标题和内容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Half">
  <p:cSld name="Blank - Half">
    <p:bg>
      <p:bgPr>
        <a:solidFill>
          <a:schemeClr val="lt1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9"/>
          <p:cNvSpPr/>
          <p:nvPr/>
        </p:nvSpPr>
        <p:spPr>
          <a:xfrm rot="-1760302">
            <a:off x="6117867" y="849515"/>
            <a:ext cx="5608848" cy="5482596"/>
          </a:xfrm>
          <a:custGeom>
            <a:rect b="b" l="l" r="r" t="t"/>
            <a:pathLst>
              <a:path extrusionOk="0" h="559316" w="549996">
                <a:moveTo>
                  <a:pt x="536665" y="198722"/>
                </a:moveTo>
                <a:cubicBezTo>
                  <a:pt x="507988" y="55467"/>
                  <a:pt x="324589" y="-49573"/>
                  <a:pt x="179295" y="24291"/>
                </a:cubicBezTo>
                <a:cubicBezTo>
                  <a:pt x="17974" y="106420"/>
                  <a:pt x="-81169" y="375917"/>
                  <a:pt x="88111" y="512244"/>
                </a:cubicBezTo>
                <a:cubicBezTo>
                  <a:pt x="141168" y="554536"/>
                  <a:pt x="210888" y="558504"/>
                  <a:pt x="276092" y="557584"/>
                </a:cubicBezTo>
                <a:cubicBezTo>
                  <a:pt x="484178" y="579947"/>
                  <a:pt x="588999" y="381814"/>
                  <a:pt x="536665" y="1987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39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grpSp>
        <p:nvGrpSpPr>
          <p:cNvPr id="214" name="Google Shape;214;p39"/>
          <p:cNvGrpSpPr/>
          <p:nvPr/>
        </p:nvGrpSpPr>
        <p:grpSpPr>
          <a:xfrm>
            <a:off x="5836383" y="575418"/>
            <a:ext cx="5814403" cy="5707165"/>
            <a:chOff x="576654" y="555403"/>
            <a:chExt cx="3865959" cy="3794658"/>
          </a:xfrm>
        </p:grpSpPr>
        <p:sp>
          <p:nvSpPr>
            <p:cNvPr id="215" name="Google Shape;215;p39"/>
            <p:cNvSpPr/>
            <p:nvPr/>
          </p:nvSpPr>
          <p:spPr>
            <a:xfrm>
              <a:off x="619289" y="555403"/>
              <a:ext cx="3823324" cy="3794658"/>
            </a:xfrm>
            <a:custGeom>
              <a:rect b="b" l="l" r="r" t="t"/>
              <a:pathLst>
                <a:path extrusionOk="0" h="1798416" w="1812002">
                  <a:moveTo>
                    <a:pt x="1803580" y="754533"/>
                  </a:moveTo>
                  <a:cubicBezTo>
                    <a:pt x="1755126" y="365965"/>
                    <a:pt x="1420404" y="43389"/>
                    <a:pt x="1031243" y="5415"/>
                  </a:cubicBezTo>
                  <a:cubicBezTo>
                    <a:pt x="982060" y="-66"/>
                    <a:pt x="932504" y="-1381"/>
                    <a:pt x="883099" y="1447"/>
                  </a:cubicBezTo>
                  <a:cubicBezTo>
                    <a:pt x="873803" y="1973"/>
                    <a:pt x="873957" y="16794"/>
                    <a:pt x="883691" y="16246"/>
                  </a:cubicBezTo>
                  <a:cubicBezTo>
                    <a:pt x="1757494" y="-18263"/>
                    <a:pt x="2121442" y="1058868"/>
                    <a:pt x="1445508" y="1590605"/>
                  </a:cubicBezTo>
                  <a:cubicBezTo>
                    <a:pt x="1154174" y="1812547"/>
                    <a:pt x="730088" y="1849314"/>
                    <a:pt x="411765" y="1663262"/>
                  </a:cubicBezTo>
                  <a:cubicBezTo>
                    <a:pt x="67769" y="1470874"/>
                    <a:pt x="-50821" y="1022824"/>
                    <a:pt x="50843" y="658548"/>
                  </a:cubicBezTo>
                  <a:cubicBezTo>
                    <a:pt x="145996" y="257328"/>
                    <a:pt x="571617" y="-46393"/>
                    <a:pt x="981233" y="77876"/>
                  </a:cubicBezTo>
                  <a:cubicBezTo>
                    <a:pt x="990003" y="80529"/>
                    <a:pt x="993533" y="65949"/>
                    <a:pt x="984391" y="63186"/>
                  </a:cubicBezTo>
                  <a:cubicBezTo>
                    <a:pt x="621232" y="-46436"/>
                    <a:pt x="223477" y="180680"/>
                    <a:pt x="83292" y="523010"/>
                  </a:cubicBezTo>
                  <a:cubicBezTo>
                    <a:pt x="-163184" y="1097697"/>
                    <a:pt x="154152" y="1768368"/>
                    <a:pt x="813533" y="1796542"/>
                  </a:cubicBezTo>
                  <a:cubicBezTo>
                    <a:pt x="1393503" y="1832827"/>
                    <a:pt x="1882662" y="1337310"/>
                    <a:pt x="1803580" y="75453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39"/>
            <p:cNvSpPr/>
            <p:nvPr/>
          </p:nvSpPr>
          <p:spPr>
            <a:xfrm>
              <a:off x="576654" y="3067330"/>
              <a:ext cx="620488" cy="986037"/>
            </a:xfrm>
            <a:custGeom>
              <a:rect b="b" l="l" r="r" t="t"/>
              <a:pathLst>
                <a:path extrusionOk="0" h="467316" w="294070">
                  <a:moveTo>
                    <a:pt x="291610" y="454155"/>
                  </a:moveTo>
                  <a:cubicBezTo>
                    <a:pt x="153814" y="339512"/>
                    <a:pt x="54825" y="179550"/>
                    <a:pt x="14308" y="4834"/>
                  </a:cubicBezTo>
                  <a:cubicBezTo>
                    <a:pt x="12116" y="-4528"/>
                    <a:pt x="-1872" y="1084"/>
                    <a:pt x="211" y="10007"/>
                  </a:cubicBezTo>
                  <a:cubicBezTo>
                    <a:pt x="42374" y="188276"/>
                    <a:pt x="141091" y="348128"/>
                    <a:pt x="281612" y="465666"/>
                  </a:cubicBezTo>
                  <a:cubicBezTo>
                    <a:pt x="288760" y="471585"/>
                    <a:pt x="298757" y="460141"/>
                    <a:pt x="291610" y="4541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39"/>
            <p:cNvSpPr/>
            <p:nvPr/>
          </p:nvSpPr>
          <p:spPr>
            <a:xfrm>
              <a:off x="625052" y="3542878"/>
              <a:ext cx="246686" cy="335935"/>
            </a:xfrm>
            <a:custGeom>
              <a:rect b="b" l="l" r="r" t="t"/>
              <a:pathLst>
                <a:path extrusionOk="0" h="159211" w="116913">
                  <a:moveTo>
                    <a:pt x="114759" y="145770"/>
                  </a:moveTo>
                  <a:cubicBezTo>
                    <a:pt x="73155" y="104376"/>
                    <a:pt x="38848" y="56252"/>
                    <a:pt x="13292" y="3435"/>
                  </a:cubicBezTo>
                  <a:cubicBezTo>
                    <a:pt x="9193" y="-5027"/>
                    <a:pt x="-3195" y="3808"/>
                    <a:pt x="774" y="12030"/>
                  </a:cubicBezTo>
                  <a:cubicBezTo>
                    <a:pt x="27012" y="65964"/>
                    <a:pt x="62178" y="115053"/>
                    <a:pt x="104784" y="157258"/>
                  </a:cubicBezTo>
                  <a:cubicBezTo>
                    <a:pt x="111361" y="163814"/>
                    <a:pt x="121337" y="152303"/>
                    <a:pt x="114759" y="14577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39"/>
            <p:cNvSpPr/>
            <p:nvPr/>
          </p:nvSpPr>
          <p:spPr>
            <a:xfrm>
              <a:off x="3508732" y="703042"/>
              <a:ext cx="736985" cy="678722"/>
            </a:xfrm>
            <a:custGeom>
              <a:rect b="b" l="l" r="r" t="t"/>
              <a:pathLst>
                <a:path extrusionOk="0" h="321669" w="349282">
                  <a:moveTo>
                    <a:pt x="348469" y="309928"/>
                  </a:moveTo>
                  <a:cubicBezTo>
                    <a:pt x="278003" y="170664"/>
                    <a:pt x="156037" y="58585"/>
                    <a:pt x="11050" y="551"/>
                  </a:cubicBezTo>
                  <a:cubicBezTo>
                    <a:pt x="2543" y="-2847"/>
                    <a:pt x="-4823" y="10439"/>
                    <a:pt x="3968" y="13969"/>
                  </a:cubicBezTo>
                  <a:cubicBezTo>
                    <a:pt x="146478" y="70973"/>
                    <a:pt x="266844" y="180859"/>
                    <a:pt x="335709" y="318194"/>
                  </a:cubicBezTo>
                  <a:cubicBezTo>
                    <a:pt x="339918" y="326613"/>
                    <a:pt x="352591" y="318107"/>
                    <a:pt x="348469" y="30992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39"/>
            <p:cNvSpPr/>
            <p:nvPr/>
          </p:nvSpPr>
          <p:spPr>
            <a:xfrm>
              <a:off x="4237875" y="1405342"/>
              <a:ext cx="51220" cy="74504"/>
            </a:xfrm>
            <a:custGeom>
              <a:rect b="b" l="l" r="r" t="t"/>
              <a:pathLst>
                <a:path extrusionOk="0" h="35310" w="24275">
                  <a:moveTo>
                    <a:pt x="23295" y="23713"/>
                  </a:moveTo>
                  <a:lnTo>
                    <a:pt x="13692" y="3323"/>
                  </a:lnTo>
                  <a:cubicBezTo>
                    <a:pt x="8452" y="-4658"/>
                    <a:pt x="-3475" y="3191"/>
                    <a:pt x="975" y="11588"/>
                  </a:cubicBezTo>
                  <a:cubicBezTo>
                    <a:pt x="4176" y="18384"/>
                    <a:pt x="7371" y="25181"/>
                    <a:pt x="10556" y="31978"/>
                  </a:cubicBezTo>
                  <a:cubicBezTo>
                    <a:pt x="15906" y="39980"/>
                    <a:pt x="27745" y="32109"/>
                    <a:pt x="23295" y="237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39"/>
          <p:cNvSpPr/>
          <p:nvPr/>
        </p:nvSpPr>
        <p:spPr>
          <a:xfrm rot="2700000">
            <a:off x="6626279" y="1272902"/>
            <a:ext cx="267959" cy="230468"/>
          </a:xfrm>
          <a:custGeom>
            <a:rect b="b" l="l" r="r" t="t"/>
            <a:pathLst>
              <a:path extrusionOk="0" h="81892" w="95214">
                <a:moveTo>
                  <a:pt x="92489" y="65480"/>
                </a:moveTo>
                <a:lnTo>
                  <a:pt x="61028" y="43753"/>
                </a:lnTo>
                <a:cubicBezTo>
                  <a:pt x="70521" y="33157"/>
                  <a:pt x="80036" y="22580"/>
                  <a:pt x="89530" y="12028"/>
                </a:cubicBezTo>
                <a:cubicBezTo>
                  <a:pt x="96107" y="4771"/>
                  <a:pt x="85145" y="-4635"/>
                  <a:pt x="78567" y="2600"/>
                </a:cubicBezTo>
                <a:lnTo>
                  <a:pt x="48991" y="35487"/>
                </a:lnTo>
                <a:lnTo>
                  <a:pt x="12684" y="10383"/>
                </a:lnTo>
                <a:cubicBezTo>
                  <a:pt x="5098" y="5144"/>
                  <a:pt x="-4856" y="16610"/>
                  <a:pt x="2687" y="21872"/>
                </a:cubicBezTo>
                <a:lnTo>
                  <a:pt x="38796" y="46844"/>
                </a:lnTo>
                <a:lnTo>
                  <a:pt x="18275" y="69865"/>
                </a:lnTo>
                <a:cubicBezTo>
                  <a:pt x="11697" y="77122"/>
                  <a:pt x="22660" y="86527"/>
                  <a:pt x="29237" y="79292"/>
                </a:cubicBezTo>
                <a:lnTo>
                  <a:pt x="50942" y="55175"/>
                </a:lnTo>
                <a:lnTo>
                  <a:pt x="82601" y="77100"/>
                </a:lnTo>
                <a:cubicBezTo>
                  <a:pt x="90078" y="82296"/>
                  <a:pt x="100119" y="70829"/>
                  <a:pt x="92489" y="6548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39"/>
          <p:cNvSpPr/>
          <p:nvPr/>
        </p:nvSpPr>
        <p:spPr>
          <a:xfrm rot="8434612">
            <a:off x="10414313" y="5279020"/>
            <a:ext cx="720367" cy="352413"/>
          </a:xfrm>
          <a:custGeom>
            <a:rect b="b" l="l" r="r" t="t"/>
            <a:pathLst>
              <a:path extrusionOk="0" h="125260" w="256043">
                <a:moveTo>
                  <a:pt x="122835" y="3891"/>
                </a:moveTo>
                <a:cubicBezTo>
                  <a:pt x="106677" y="35258"/>
                  <a:pt x="90541" y="66632"/>
                  <a:pt x="74404" y="98013"/>
                </a:cubicBezTo>
                <a:cubicBezTo>
                  <a:pt x="67103" y="82972"/>
                  <a:pt x="59737" y="67939"/>
                  <a:pt x="52348" y="52914"/>
                </a:cubicBezTo>
                <a:cubicBezTo>
                  <a:pt x="49783" y="47630"/>
                  <a:pt x="41583" y="45218"/>
                  <a:pt x="38602" y="51708"/>
                </a:cubicBezTo>
                <a:cubicBezTo>
                  <a:pt x="30007" y="70416"/>
                  <a:pt x="17598" y="87110"/>
                  <a:pt x="2141" y="100709"/>
                </a:cubicBezTo>
                <a:cubicBezTo>
                  <a:pt x="-4787" y="106848"/>
                  <a:pt x="6723" y="116802"/>
                  <a:pt x="13629" y="110685"/>
                </a:cubicBezTo>
                <a:cubicBezTo>
                  <a:pt x="26258" y="99453"/>
                  <a:pt x="36979" y="86235"/>
                  <a:pt x="45354" y="71550"/>
                </a:cubicBezTo>
                <a:lnTo>
                  <a:pt x="67432" y="116670"/>
                </a:lnTo>
                <a:cubicBezTo>
                  <a:pt x="70107" y="122174"/>
                  <a:pt x="77978" y="124147"/>
                  <a:pt x="81179" y="117876"/>
                </a:cubicBezTo>
                <a:lnTo>
                  <a:pt x="128580" y="25793"/>
                </a:lnTo>
                <a:cubicBezTo>
                  <a:pt x="139147" y="55900"/>
                  <a:pt x="147259" y="86822"/>
                  <a:pt x="152784" y="118249"/>
                </a:cubicBezTo>
                <a:cubicBezTo>
                  <a:pt x="153969" y="125024"/>
                  <a:pt x="163462" y="128422"/>
                  <a:pt x="166970" y="121318"/>
                </a:cubicBezTo>
                <a:cubicBezTo>
                  <a:pt x="177515" y="99979"/>
                  <a:pt x="188039" y="78638"/>
                  <a:pt x="198585" y="57299"/>
                </a:cubicBezTo>
                <a:cubicBezTo>
                  <a:pt x="214107" y="75321"/>
                  <a:pt x="228819" y="94022"/>
                  <a:pt x="242434" y="113469"/>
                </a:cubicBezTo>
                <a:cubicBezTo>
                  <a:pt x="247959" y="121297"/>
                  <a:pt x="260259" y="113711"/>
                  <a:pt x="254580" y="105686"/>
                </a:cubicBezTo>
                <a:cubicBezTo>
                  <a:pt x="238509" y="82896"/>
                  <a:pt x="221145" y="61039"/>
                  <a:pt x="202575" y="40220"/>
                </a:cubicBezTo>
                <a:cubicBezTo>
                  <a:pt x="199023" y="36229"/>
                  <a:pt x="192512" y="35089"/>
                  <a:pt x="189705" y="40746"/>
                </a:cubicBezTo>
                <a:lnTo>
                  <a:pt x="163001" y="94899"/>
                </a:lnTo>
                <a:cubicBezTo>
                  <a:pt x="156468" y="64295"/>
                  <a:pt x="147566" y="34241"/>
                  <a:pt x="136407" y="5009"/>
                </a:cubicBezTo>
                <a:cubicBezTo>
                  <a:pt x="134324" y="-823"/>
                  <a:pt x="125861" y="-2029"/>
                  <a:pt x="122835" y="389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兩個內容" type="twoObj">
  <p:cSld name="TWO_OBJECTS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0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24" name="Google Shape;224;p40"/>
          <p:cNvSpPr txBox="1"/>
          <p:nvPr>
            <p:ph idx="1" type="body"/>
          </p:nvPr>
        </p:nvSpPr>
        <p:spPr>
          <a:xfrm>
            <a:off x="1409701" y="1556281"/>
            <a:ext cx="4610099" cy="4620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✗"/>
              <a:defRPr sz="1800"/>
            </a:lvl2pPr>
            <a:lvl3pPr indent="-3683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3pPr>
            <a:lvl4pPr indent="-3683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4pPr>
            <a:lvl5pPr indent="-3683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5pPr>
            <a:lvl6pPr indent="-3683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6pPr>
            <a:lvl7pPr indent="-3683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7pPr>
            <a:lvl8pPr indent="-3683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8pPr>
            <a:lvl9pPr indent="-3683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 sz="1600"/>
            </a:lvl9pPr>
          </a:lstStyle>
          <a:p/>
        </p:txBody>
      </p:sp>
      <p:sp>
        <p:nvSpPr>
          <p:cNvPr id="225" name="Google Shape;225;p40"/>
          <p:cNvSpPr txBox="1"/>
          <p:nvPr>
            <p:ph idx="2" type="body"/>
          </p:nvPr>
        </p:nvSpPr>
        <p:spPr>
          <a:xfrm>
            <a:off x="6172202" y="1556281"/>
            <a:ext cx="4609775" cy="4620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1pPr>
            <a:lvl2pPr indent="-3683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✗"/>
              <a:defRPr sz="1800"/>
            </a:lvl2pPr>
            <a:lvl3pPr indent="-3683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3pPr>
            <a:lvl4pPr indent="-3683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4pPr>
            <a:lvl5pPr indent="-3683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5pPr>
            <a:lvl6pPr indent="-3683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 sz="1600"/>
            </a:lvl6pPr>
            <a:lvl7pPr indent="-3683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 sz="1600"/>
            </a:lvl7pPr>
            <a:lvl8pPr indent="-3683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 sz="1600"/>
            </a:lvl8pPr>
            <a:lvl9pPr indent="-3683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 sz="1600"/>
            </a:lvl9pPr>
          </a:lstStyle>
          <a:p/>
        </p:txBody>
      </p:sp>
      <p:sp>
        <p:nvSpPr>
          <p:cNvPr id="226" name="Google Shape;226;p40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27" name="Google Shape;227;p40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8" name="Google Shape;228;p40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標題及物件" type="obj">
  <p:cSld name="OBJECT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dk2">
              <a:alpha val="91764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41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41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233" name="Google Shape;233;p41"/>
          <p:cNvSpPr txBox="1"/>
          <p:nvPr>
            <p:ph idx="1" type="body"/>
          </p:nvPr>
        </p:nvSpPr>
        <p:spPr>
          <a:xfrm>
            <a:off x="1584233" y="2008467"/>
            <a:ext cx="85684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✗"/>
              <a:defRPr/>
            </a:lvl1pPr>
            <a:lvl2pPr indent="-3683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✗"/>
              <a:defRPr/>
            </a:lvl2pPr>
            <a:lvl3pPr indent="-3683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/>
            </a:lvl3pPr>
            <a:lvl4pPr indent="-3683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lvl4pPr>
            <a:lvl5pPr indent="-3683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/>
            </a:lvl5pPr>
            <a:lvl6pPr indent="-3683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■"/>
              <a:defRPr/>
            </a:lvl6pPr>
            <a:lvl7pPr indent="-3683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lvl7pPr>
            <a:lvl8pPr indent="-3683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Char char="○"/>
              <a:defRPr/>
            </a:lvl8pPr>
            <a:lvl9pPr indent="-368300" lvl="8" marL="411480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SzPts val="2200"/>
              <a:buChar char="■"/>
              <a:defRPr/>
            </a:lvl9pPr>
          </a:lstStyle>
          <a:p/>
        </p:txBody>
      </p:sp>
      <p:sp>
        <p:nvSpPr>
          <p:cNvPr id="234" name="Google Shape;234;p41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5" name="Google Shape;235;p41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6" name="Google Shape;236;p41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>
                <a:solidFill>
                  <a:srgbClr val="7F8B9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  <p:sp>
        <p:nvSpPr>
          <p:cNvPr id="237" name="Google Shape;237;p41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zh-TW" sz="1800" u="none" cap="none" strike="noStrike">
                <a:solidFill>
                  <a:srgbClr val="596885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◤</a:t>
            </a:r>
            <a:endParaRPr b="0" i="0" sz="1000" u="none" cap="none" strike="noStrike">
              <a:solidFill>
                <a:srgbClr val="59688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theme" Target="../theme/theme1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0.xml"/><Relationship Id="rId3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5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1584233" y="2008467"/>
            <a:ext cx="85684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unito"/>
              <a:buChar char="✗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Nunito"/>
              <a:buChar char="✗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683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683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683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683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683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683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683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Nunito"/>
              <a:buChar char="■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7" name="Google Shape;87;p16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8"/>
          <p:cNvSpPr txBox="1"/>
          <p:nvPr>
            <p:ph type="title"/>
          </p:nvPr>
        </p:nvSpPr>
        <p:spPr>
          <a:xfrm>
            <a:off x="1177833" y="911467"/>
            <a:ext cx="8568400" cy="52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matic SC"/>
              <a:buNone/>
              <a:defRPr b="1" i="0" sz="3400" u="none" cap="none" strike="noStrike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163" name="Google Shape;163;p18"/>
          <p:cNvSpPr txBox="1"/>
          <p:nvPr>
            <p:ph idx="1" type="body"/>
          </p:nvPr>
        </p:nvSpPr>
        <p:spPr>
          <a:xfrm>
            <a:off x="1584233" y="2008467"/>
            <a:ext cx="85684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unito"/>
              <a:buChar char="✗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Nunito"/>
              <a:buChar char="✗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3683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3683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3683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3683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■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3683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●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3683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unito"/>
              <a:buChar char="○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3683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Nunito"/>
              <a:buChar char="■"/>
              <a:defRPr b="0" i="0" sz="22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64" name="Google Shape;164;p18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1" i="0" sz="2000" u="none" cap="none" strike="noStrike">
                <a:solidFill>
                  <a:srgbClr val="7F8B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5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jpg"/><Relationship Id="rId4" Type="http://schemas.openxmlformats.org/officeDocument/2006/relationships/image" Target="../media/image24.jpg"/><Relationship Id="rId5" Type="http://schemas.openxmlformats.org/officeDocument/2006/relationships/image" Target="../media/image11.png"/><Relationship Id="rId6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jpg"/><Relationship Id="rId4" Type="http://schemas.openxmlformats.org/officeDocument/2006/relationships/image" Target="../media/image13.png"/><Relationship Id="rId5" Type="http://schemas.openxmlformats.org/officeDocument/2006/relationships/image" Target="../media/image17.png"/><Relationship Id="rId6" Type="http://schemas.openxmlformats.org/officeDocument/2006/relationships/image" Target="../media/image9.png"/><Relationship Id="rId7" Type="http://schemas.openxmlformats.org/officeDocument/2006/relationships/image" Target="../media/image16.png"/><Relationship Id="rId8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9.jpg"/><Relationship Id="rId5" Type="http://schemas.openxmlformats.org/officeDocument/2006/relationships/image" Target="../media/image18.jpg"/><Relationship Id="rId6" Type="http://schemas.openxmlformats.org/officeDocument/2006/relationships/image" Target="../media/image20.jpg"/><Relationship Id="rId7" Type="http://schemas.openxmlformats.org/officeDocument/2006/relationships/image" Target="../media/image2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2.png"/><Relationship Id="rId5" Type="http://schemas.openxmlformats.org/officeDocument/2006/relationships/image" Target="../media/image23.jpg"/><Relationship Id="rId6" Type="http://schemas.openxmlformats.org/officeDocument/2006/relationships/image" Target="../media/image25.jpg"/><Relationship Id="rId7" Type="http://schemas.openxmlformats.org/officeDocument/2006/relationships/image" Target="../media/image26.jpg"/><Relationship Id="rId8" Type="http://schemas.openxmlformats.org/officeDocument/2006/relationships/image" Target="../media/image3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8.jpg"/><Relationship Id="rId5" Type="http://schemas.openxmlformats.org/officeDocument/2006/relationships/image" Target="../media/image2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7.png"/><Relationship Id="rId5" Type="http://schemas.openxmlformats.org/officeDocument/2006/relationships/image" Target="../media/image3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34.jpg"/><Relationship Id="rId5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0A68E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"/>
          <p:cNvSpPr txBox="1"/>
          <p:nvPr/>
        </p:nvSpPr>
        <p:spPr>
          <a:xfrm>
            <a:off x="2871987" y="723902"/>
            <a:ext cx="7209518" cy="1437903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4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文山國小</a:t>
            </a:r>
            <a:r>
              <a:rPr b="0" i="0" lang="zh-TW" sz="4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112學年度</a:t>
            </a:r>
            <a:endParaRPr b="0" i="0" sz="4800" u="none" cap="none" strike="noStrik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  <a:p>
            <a:pPr indent="0" lvl="0" marL="0" marR="0" rtl="0" algn="l">
              <a:lnSpc>
                <a:spcPct val="888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4800" u="none" cap="none" strike="noStrike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第二學期期初校務會議</a:t>
            </a:r>
            <a:endParaRPr b="1" i="0" sz="4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3" name="Google Shape;243;p1"/>
          <p:cNvSpPr txBox="1"/>
          <p:nvPr/>
        </p:nvSpPr>
        <p:spPr>
          <a:xfrm>
            <a:off x="4709878" y="4510383"/>
            <a:ext cx="2154946" cy="178505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3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學務處</a:t>
            </a:r>
            <a:endParaRPr b="1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zh-TW" sz="3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1130306</a:t>
            </a:r>
            <a:endParaRPr b="0" i="0" sz="3600" u="none" cap="none" strike="noStrike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244" name="Google Shape;24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182" y="2456597"/>
            <a:ext cx="4119511" cy="4177363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45" name="Google Shape;24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9915" y="2292824"/>
            <a:ext cx="4376741" cy="4341136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2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25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"/>
          <p:cNvSpPr/>
          <p:nvPr/>
        </p:nvSpPr>
        <p:spPr>
          <a:xfrm>
            <a:off x="-72062" y="2612276"/>
            <a:ext cx="2679700" cy="2311400"/>
          </a:xfrm>
          <a:prstGeom prst="hexagon">
            <a:avLst>
              <a:gd fmla="val 24996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rgbClr val="3366FF"/>
              </a:buClr>
              <a:buSzPts val="2000"/>
              <a:buFont typeface="Arial"/>
              <a:buChar char="•"/>
            </a:pPr>
            <a:r>
              <a:rPr b="0" i="0" lang="zh-TW" sz="2000" u="none" cap="none" strike="noStrik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rPr>
              <a:t>友善校園週</a:t>
            </a:r>
            <a:endParaRPr b="0" i="0" sz="2000" u="none" cap="none" strike="noStrike">
              <a:solidFill>
                <a:srgbClr val="3366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ctr">
              <a:spcBef>
                <a:spcPts val="0"/>
              </a:spcBef>
              <a:spcAft>
                <a:spcPts val="0"/>
              </a:spcAft>
              <a:buClr>
                <a:srgbClr val="3366FF"/>
              </a:buClr>
              <a:buSzPts val="2000"/>
              <a:buFont typeface="Arial"/>
              <a:buChar char="•"/>
            </a:pPr>
            <a:r>
              <a:rPr b="0" i="0" lang="zh-TW" sz="2000" u="none" cap="none" strike="noStrik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rPr>
              <a:t>2/17-3/21模範兒童拍照</a:t>
            </a:r>
            <a:endParaRPr b="0" i="0" sz="2000" u="none" cap="none" strike="noStrike">
              <a:solidFill>
                <a:srgbClr val="3366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"/>
          <p:cNvSpPr/>
          <p:nvPr/>
        </p:nvSpPr>
        <p:spPr>
          <a:xfrm>
            <a:off x="3875522" y="4541994"/>
            <a:ext cx="620183" cy="535516"/>
          </a:xfrm>
          <a:prstGeom prst="hexagon">
            <a:avLst>
              <a:gd fmla="val 24996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"/>
          <p:cNvSpPr/>
          <p:nvPr/>
        </p:nvSpPr>
        <p:spPr>
          <a:xfrm>
            <a:off x="4482419" y="2628705"/>
            <a:ext cx="3143729" cy="2311400"/>
          </a:xfrm>
          <a:prstGeom prst="hexagon">
            <a:avLst>
              <a:gd fmla="val 24994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Char char="•"/>
            </a:pPr>
            <a:r>
              <a:rPr lang="zh-TW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4/9(二)幼兒園戶外教育</a:t>
            </a:r>
            <a:endParaRPr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Char char="•"/>
            </a:pPr>
            <a:r>
              <a:rPr b="0" i="0" lang="zh-TW" sz="14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4/11(四)志工旅遊</a:t>
            </a:r>
            <a:endParaRPr b="0" i="0" sz="14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Char char="•"/>
            </a:pPr>
            <a:r>
              <a:rPr b="0" i="0" lang="zh-TW" sz="14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4月預計辦理菸害防制宣導</a:t>
            </a:r>
            <a:endParaRPr b="0" i="0" sz="14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00B050"/>
              </a:buClr>
              <a:buSzPts val="1400"/>
              <a:buFont typeface="Arial"/>
              <a:buChar char="•"/>
            </a:pPr>
            <a:r>
              <a:rPr b="0" i="0" lang="zh-TW" sz="1400" u="none" cap="none" strike="noStrike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4月中預計公開自治市選舉的辦法</a:t>
            </a:r>
            <a:endParaRPr b="0" i="0" sz="14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"/>
          <p:cNvSpPr/>
          <p:nvPr/>
        </p:nvSpPr>
        <p:spPr>
          <a:xfrm>
            <a:off x="6657075" y="3696475"/>
            <a:ext cx="3458400" cy="2791800"/>
          </a:xfrm>
          <a:prstGeom prst="hexagon">
            <a:avLst>
              <a:gd fmla="val 24996" name="adj"/>
              <a:gd fmla="val 115470" name="vf"/>
            </a:avLst>
          </a:prstGeom>
          <a:solidFill>
            <a:srgbClr val="B0A6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Char char="•"/>
            </a:pPr>
            <a:r>
              <a:rPr b="0" i="0" lang="zh-TW" sz="16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5月預計辦理自治市選舉(時間暫定月中-月底)</a:t>
            </a:r>
            <a:endParaRPr/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Char char="•"/>
            </a:pPr>
            <a:r>
              <a:rPr b="0" i="0" lang="zh-TW" sz="16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5/8(三)童笛箏鳴行前說明會</a:t>
            </a:r>
            <a:endParaRPr sz="1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Char char="•"/>
            </a:pPr>
            <a:r>
              <a:rPr lang="zh-TW" sz="16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5/19(日)童笛箏鳴</a:t>
            </a:r>
            <a:endParaRPr sz="160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600"/>
              </a:spcBef>
              <a:spcAft>
                <a:spcPts val="0"/>
              </a:spcAft>
              <a:buClr>
                <a:srgbClr val="FFFF00"/>
              </a:buClr>
              <a:buSzPts val="1600"/>
              <a:buFont typeface="Arial"/>
              <a:buChar char="•"/>
            </a:pPr>
            <a:r>
              <a:rPr b="0" i="0" lang="zh-TW" sz="1600" u="none" cap="none" strike="noStrik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5/20(一)發下五年及糾察隊報名表</a:t>
            </a:r>
            <a:endParaRPr b="0" i="0" sz="16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"/>
          <p:cNvSpPr/>
          <p:nvPr/>
        </p:nvSpPr>
        <p:spPr>
          <a:xfrm>
            <a:off x="1987455" y="2738594"/>
            <a:ext cx="620183" cy="535516"/>
          </a:xfrm>
          <a:prstGeom prst="hexagon">
            <a:avLst>
              <a:gd fmla="val 24996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"/>
          <p:cNvSpPr/>
          <p:nvPr/>
        </p:nvSpPr>
        <p:spPr>
          <a:xfrm>
            <a:off x="4364473" y="5952630"/>
            <a:ext cx="620183" cy="535516"/>
          </a:xfrm>
          <a:prstGeom prst="hexagon">
            <a:avLst>
              <a:gd fmla="val 24996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"/>
          <p:cNvSpPr/>
          <p:nvPr/>
        </p:nvSpPr>
        <p:spPr>
          <a:xfrm>
            <a:off x="7050522" y="2791511"/>
            <a:ext cx="402167" cy="345017"/>
          </a:xfrm>
          <a:prstGeom prst="hexagon">
            <a:avLst>
              <a:gd fmla="val 25029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"/>
          <p:cNvSpPr/>
          <p:nvPr/>
        </p:nvSpPr>
        <p:spPr>
          <a:xfrm>
            <a:off x="6165977" y="5493487"/>
            <a:ext cx="243417" cy="209549"/>
          </a:xfrm>
          <a:prstGeom prst="hexagon">
            <a:avLst>
              <a:gd fmla="val 24905" name="adj"/>
              <a:gd fmla="val 115470" name="vf"/>
            </a:avLst>
          </a:prstGeom>
          <a:solidFill>
            <a:srgbClr val="B0A6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"/>
          <p:cNvSpPr/>
          <p:nvPr/>
        </p:nvSpPr>
        <p:spPr>
          <a:xfrm>
            <a:off x="4984656" y="4537760"/>
            <a:ext cx="273049" cy="237067"/>
          </a:xfrm>
          <a:prstGeom prst="hexagon">
            <a:avLst>
              <a:gd fmla="val 25035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"/>
          <p:cNvSpPr/>
          <p:nvPr/>
        </p:nvSpPr>
        <p:spPr>
          <a:xfrm>
            <a:off x="6724555" y="3096310"/>
            <a:ext cx="285749" cy="245533"/>
          </a:xfrm>
          <a:prstGeom prst="hexagon">
            <a:avLst>
              <a:gd fmla="val 25032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2"/>
          <p:cNvSpPr/>
          <p:nvPr/>
        </p:nvSpPr>
        <p:spPr>
          <a:xfrm>
            <a:off x="789590" y="5747313"/>
            <a:ext cx="478367" cy="410633"/>
          </a:xfrm>
          <a:prstGeom prst="hexagon">
            <a:avLst>
              <a:gd fmla="val 24998" name="adj"/>
              <a:gd fmla="val 115470" name="vf"/>
            </a:avLst>
          </a:prstGeom>
          <a:solidFill>
            <a:srgbClr val="B0A6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2"/>
          <p:cNvSpPr/>
          <p:nvPr/>
        </p:nvSpPr>
        <p:spPr>
          <a:xfrm>
            <a:off x="9336522" y="4408644"/>
            <a:ext cx="427567" cy="368300"/>
          </a:xfrm>
          <a:prstGeom prst="hexagon">
            <a:avLst>
              <a:gd fmla="val 24997" name="adj"/>
              <a:gd fmla="val 115470" name="vf"/>
            </a:avLst>
          </a:prstGeom>
          <a:solidFill>
            <a:srgbClr val="B0A6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"/>
          <p:cNvSpPr/>
          <p:nvPr/>
        </p:nvSpPr>
        <p:spPr>
          <a:xfrm>
            <a:off x="5461963" y="5332446"/>
            <a:ext cx="402167" cy="345017"/>
          </a:xfrm>
          <a:prstGeom prst="hexagon">
            <a:avLst>
              <a:gd fmla="val 25029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"/>
          <p:cNvSpPr/>
          <p:nvPr/>
        </p:nvSpPr>
        <p:spPr>
          <a:xfrm>
            <a:off x="945892" y="1207611"/>
            <a:ext cx="16552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2月</a:t>
            </a:r>
            <a:endParaRPr sz="2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5" name="Google Shape;265;p2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266" name="Google Shape;266;p2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67" name="Google Shape;267;p2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8" name="Google Shape;268;p2"/>
          <p:cNvSpPr/>
          <p:nvPr/>
        </p:nvSpPr>
        <p:spPr>
          <a:xfrm>
            <a:off x="3303646" y="1017659"/>
            <a:ext cx="165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3月</a:t>
            </a:r>
            <a:endParaRPr sz="2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2"/>
          <p:cNvSpPr/>
          <p:nvPr/>
        </p:nvSpPr>
        <p:spPr>
          <a:xfrm>
            <a:off x="5661280" y="1281403"/>
            <a:ext cx="16552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4月</a:t>
            </a:r>
            <a:endParaRPr sz="2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"/>
          <p:cNvSpPr/>
          <p:nvPr/>
        </p:nvSpPr>
        <p:spPr>
          <a:xfrm>
            <a:off x="8109008" y="1909924"/>
            <a:ext cx="165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5月</a:t>
            </a:r>
            <a:endParaRPr sz="2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2"/>
          <p:cNvSpPr/>
          <p:nvPr/>
        </p:nvSpPr>
        <p:spPr>
          <a:xfrm>
            <a:off x="9459321" y="2873954"/>
            <a:ext cx="2821846" cy="2311400"/>
          </a:xfrm>
          <a:prstGeom prst="hexagon">
            <a:avLst>
              <a:gd fmla="val 24996" name="adj"/>
              <a:gd fmla="val 115470" name="vf"/>
            </a:avLst>
          </a:prstGeom>
          <a:solidFill>
            <a:srgbClr val="D6CF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99FF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0099FF"/>
                </a:solidFill>
                <a:latin typeface="Calibri"/>
                <a:ea typeface="Calibri"/>
                <a:cs typeface="Calibri"/>
                <a:sym typeface="Calibri"/>
              </a:rPr>
              <a:t>6/3(一)五年級糾察隊開始值勤</a:t>
            </a:r>
            <a:endParaRPr sz="1400">
              <a:solidFill>
                <a:srgbClr val="0099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99FF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0099FF"/>
                </a:solidFill>
                <a:latin typeface="Calibri"/>
                <a:ea typeface="Calibri"/>
                <a:cs typeface="Calibri"/>
                <a:sym typeface="Calibri"/>
              </a:rPr>
              <a:t>6/3(一)-6/11(二)新舊自治市幹部交接</a:t>
            </a:r>
            <a:endParaRPr sz="1400">
              <a:solidFill>
                <a:srgbClr val="0099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0099FF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0099FF"/>
                </a:solidFill>
                <a:latin typeface="Calibri"/>
                <a:ea typeface="Calibri"/>
                <a:cs typeface="Calibri"/>
                <a:sym typeface="Calibri"/>
              </a:rPr>
              <a:t>6/12(三)畢業典禮</a:t>
            </a:r>
            <a:endParaRPr sz="1400">
              <a:solidFill>
                <a:srgbClr val="0099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99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"/>
          <p:cNvSpPr/>
          <p:nvPr/>
        </p:nvSpPr>
        <p:spPr>
          <a:xfrm>
            <a:off x="10428627" y="1154618"/>
            <a:ext cx="165523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6月</a:t>
            </a:r>
            <a:endParaRPr sz="24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"/>
          <p:cNvSpPr txBox="1"/>
          <p:nvPr/>
        </p:nvSpPr>
        <p:spPr>
          <a:xfrm>
            <a:off x="3854196" y="271225"/>
            <a:ext cx="668825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112學年度第二學期學務處工作行事曆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"/>
          <p:cNvSpPr/>
          <p:nvPr/>
        </p:nvSpPr>
        <p:spPr>
          <a:xfrm>
            <a:off x="1773509" y="2791511"/>
            <a:ext cx="3738772" cy="4057013"/>
          </a:xfrm>
          <a:prstGeom prst="hexagon">
            <a:avLst>
              <a:gd fmla="val 24994" name="adj"/>
              <a:gd fmla="val 115470" name="vf"/>
            </a:avLst>
          </a:prstGeom>
          <a:solidFill>
            <a:srgbClr val="B0A68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3/1(五)五年級生理衛生宣導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3/5(二)綠校園伙伴學校蒞校參訪</a:t>
            </a:r>
            <a:endParaRPr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3/6(三)</a:t>
            </a:r>
            <a:r>
              <a:rPr lang="zh-TW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各年級戶外教育逃生演練、3月-二~四年級戶外教育</a:t>
            </a:r>
            <a:endParaRPr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Calibri"/>
              <a:buChar char="•"/>
            </a:pPr>
            <a:r>
              <a:rPr lang="zh-TW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3/7(四)全國學生音樂比賽</a:t>
            </a:r>
            <a:endParaRPr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3/8(五)XBB.1.5疫苗施打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3/20(三) 112學年度模範兒童表揚活動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3/21(四)-3/26(二) 兒童節禮物發放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3/22(五)圓光文教七合一宣導(六年級)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3/27(三)、3/28(四)兒童節禮物退換貨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FF0066"/>
              </a:buClr>
              <a:buSzPts val="1400"/>
              <a:buFont typeface="Arial"/>
              <a:buChar char="•"/>
            </a:pPr>
            <a:r>
              <a:rPr lang="zh-TW" sz="1400">
                <a:solidFill>
                  <a:srgbClr val="FF0066"/>
                </a:solidFill>
                <a:latin typeface="Calibri"/>
                <a:ea typeface="Calibri"/>
                <a:cs typeface="Calibri"/>
                <a:sym typeface="Calibri"/>
              </a:rPr>
              <a:t>3/30(六)校內模範兒童表揚暨歡慶兒童節活動</a:t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68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sz="1400">
              <a:solidFill>
                <a:srgbClr val="FF00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5" name="Google Shape;27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0609" y="1559134"/>
            <a:ext cx="1798893" cy="1163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44784" y="1422910"/>
            <a:ext cx="1849692" cy="11632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957416" y="1561935"/>
            <a:ext cx="1768382" cy="1367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14746" y="2329479"/>
            <a:ext cx="2143125" cy="1269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984656" y="1637571"/>
            <a:ext cx="2331540" cy="1185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"/>
          <p:cNvSpPr txBox="1"/>
          <p:nvPr>
            <p:ph idx="2" type="body"/>
          </p:nvPr>
        </p:nvSpPr>
        <p:spPr>
          <a:xfrm>
            <a:off x="6149152" y="2008467"/>
            <a:ext cx="4003600" cy="36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7121" lvl="0" marL="60958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285" name="Google Shape;285;p3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zh-TW">
                <a:solidFill>
                  <a:srgbClr val="7F8B91"/>
                </a:solidFill>
              </a:rPr>
              <a:t>‹#›</a:t>
            </a:fld>
            <a:endParaRPr>
              <a:solidFill>
                <a:srgbClr val="7F8B91"/>
              </a:solidFill>
            </a:endParaRPr>
          </a:p>
        </p:txBody>
      </p:sp>
      <p:pic>
        <p:nvPicPr>
          <p:cNvPr id="286" name="Google Shape;28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7840" y="1597087"/>
            <a:ext cx="5791200" cy="5061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53153" y="1617055"/>
            <a:ext cx="5618480" cy="50411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7840" y="452761"/>
            <a:ext cx="10628094" cy="1144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86309" y="667684"/>
            <a:ext cx="6876084" cy="919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"/>
          <p:cNvSpPr txBox="1"/>
          <p:nvPr>
            <p:ph idx="12" type="sldNum"/>
          </p:nvPr>
        </p:nvSpPr>
        <p:spPr>
          <a:xfrm>
            <a:off x="11205833" y="6257835"/>
            <a:ext cx="731600" cy="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zh-TW">
                <a:solidFill>
                  <a:srgbClr val="7F8B91"/>
                </a:solidFill>
              </a:rPr>
              <a:t>‹#›</a:t>
            </a:fld>
            <a:endParaRPr>
              <a:solidFill>
                <a:srgbClr val="7F8B91"/>
              </a:solidFill>
            </a:endParaRPr>
          </a:p>
        </p:txBody>
      </p:sp>
      <p:pic>
        <p:nvPicPr>
          <p:cNvPr id="295" name="Google Shape;29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10859" y="2112597"/>
            <a:ext cx="3552821" cy="4460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09530" y="2155424"/>
            <a:ext cx="3991193" cy="4423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61377" y="2148308"/>
            <a:ext cx="3218967" cy="438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6066" y="2070938"/>
            <a:ext cx="2999492" cy="443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9584" y="594804"/>
            <a:ext cx="10626249" cy="1624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231743" y="703762"/>
            <a:ext cx="8974090" cy="15485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5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06" name="Google Shape;306;p5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07" name="Google Shape;307;p5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8" name="Google Shape;308;p5"/>
          <p:cNvSpPr txBox="1"/>
          <p:nvPr/>
        </p:nvSpPr>
        <p:spPr>
          <a:xfrm>
            <a:off x="4502455" y="280595"/>
            <a:ext cx="469455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生教組業務報告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5"/>
          <p:cNvSpPr txBox="1"/>
          <p:nvPr/>
        </p:nvSpPr>
        <p:spPr>
          <a:xfrm>
            <a:off x="306044" y="1133434"/>
            <a:ext cx="5532992" cy="5302373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40BAD2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endParaRPr sz="3200">
              <a:solidFill>
                <a:srgbClr val="40BAD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第二學期推行工作：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333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1.友善校園宣導: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5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b="1" lang="zh-TW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防範網路霸凌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   交通安全宣導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    校園詐騙防治</a:t>
            </a:r>
            <a:endParaRPr b="1" sz="24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zh-TW" sz="25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2.反毒宣導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1" lang="zh-TW" sz="24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圓光文教七合一宣導(六年級)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zh-TW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3.好兒童集點兌換</a:t>
            </a:r>
            <a:endParaRPr b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29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10101" y="3566257"/>
            <a:ext cx="3458052" cy="1957322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11" name="Google Shape;311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05799" y="3566257"/>
            <a:ext cx="3514813" cy="1957322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12" name="Google Shape;312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05799" y="1133434"/>
            <a:ext cx="3541560" cy="2290054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13" name="Google Shape;313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20925" y="1119052"/>
            <a:ext cx="3447228" cy="234579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6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19" name="Google Shape;319;p6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20" name="Google Shape;320;p6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1" name="Google Shape;321;p6"/>
          <p:cNvSpPr txBox="1"/>
          <p:nvPr/>
        </p:nvSpPr>
        <p:spPr>
          <a:xfrm>
            <a:off x="4502455" y="280595"/>
            <a:ext cx="4694554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生教組業務報告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6"/>
          <p:cNvSpPr txBox="1"/>
          <p:nvPr/>
        </p:nvSpPr>
        <p:spPr>
          <a:xfrm>
            <a:off x="500587" y="1255789"/>
            <a:ext cx="7471838" cy="547788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Microsoft Yahei"/>
                <a:ea typeface="Microsoft Yahei"/>
                <a:cs typeface="Microsoft Yahei"/>
                <a:sym typeface="Microsoft Yahei"/>
              </a:rPr>
              <a:t>好兒童集點兌換</a:t>
            </a:r>
            <a:endParaRPr sz="2400">
              <a:solidFill>
                <a:schemeClr val="dk1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pic>
        <p:nvPicPr>
          <p:cNvPr id="323" name="Google Shape;32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39836" y="1529683"/>
            <a:ext cx="3551228" cy="5052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1697" y="1801233"/>
            <a:ext cx="2908469" cy="2180860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25" name="Google Shape;325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69732" y="1801233"/>
            <a:ext cx="2895797" cy="2171358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26" name="Google Shape;326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49738" y="4224300"/>
            <a:ext cx="2438824" cy="2524125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327" name="Google Shape;327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502455" y="4159171"/>
            <a:ext cx="1927008" cy="2569923"/>
          </a:xfrm>
          <a:prstGeom prst="rect">
            <a:avLst/>
          </a:prstGeom>
          <a:solidFill>
            <a:srgbClr val="ECECEC"/>
          </a:solidFill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7"/>
          <p:cNvSpPr/>
          <p:nvPr/>
        </p:nvSpPr>
        <p:spPr>
          <a:xfrm>
            <a:off x="5323767" y="3310664"/>
            <a:ext cx="3279439" cy="235499"/>
          </a:xfrm>
          <a:custGeom>
            <a:rect b="b" l="l" r="r" t="t"/>
            <a:pathLst>
              <a:path extrusionOk="0" h="136" w="1905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cap="rnd" cmpd="sng" w="2540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33" name="Google Shape;333;p7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34" name="Google Shape;334;p7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5" name="Google Shape;335;p7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6" name="Google Shape;336;p7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訓育組業務報告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7"/>
          <p:cNvSpPr txBox="1"/>
          <p:nvPr/>
        </p:nvSpPr>
        <p:spPr>
          <a:xfrm>
            <a:off x="258836" y="859695"/>
            <a:ext cx="11152500" cy="6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rgbClr val="40BAD2"/>
                </a:solidFill>
                <a:latin typeface="Calibri"/>
                <a:ea typeface="Calibri"/>
                <a:cs typeface="Calibri"/>
                <a:sym typeface="Calibri"/>
              </a:rPr>
              <a:t>●</a:t>
            </a:r>
            <a:endParaRPr sz="3200">
              <a:solidFill>
                <a:srgbClr val="40BAD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第二學期活動：</a:t>
            </a:r>
            <a:endParaRPr b="1" i="1"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2800">
                <a:solidFill>
                  <a:schemeClr val="dk1"/>
                </a:solidFill>
                <a:highlight>
                  <a:srgbClr val="FFF2CC"/>
                </a:highlight>
                <a:latin typeface="Calibri"/>
                <a:ea typeface="Calibri"/>
                <a:cs typeface="Calibri"/>
                <a:sym typeface="Calibri"/>
              </a:rPr>
              <a:t>每週四午間魔法麥克文山小主播。</a:t>
            </a:r>
            <a:endParaRPr sz="2800">
              <a:solidFill>
                <a:schemeClr val="dk1"/>
              </a:solidFill>
              <a:highlight>
                <a:srgbClr val="FFF2C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2800">
                <a:solidFill>
                  <a:schemeClr val="dk1"/>
                </a:solidFill>
                <a:highlight>
                  <a:srgbClr val="EAD1DC"/>
                </a:highlight>
                <a:latin typeface="Calibri"/>
                <a:ea typeface="Calibri"/>
                <a:cs typeface="Calibri"/>
                <a:sym typeface="Calibri"/>
              </a:rPr>
              <a:t>幼、二、三、四、五各年段戶外教育</a:t>
            </a:r>
            <a:endParaRPr sz="2800">
              <a:solidFill>
                <a:schemeClr val="dk1"/>
              </a:solidFill>
              <a:highlight>
                <a:srgbClr val="EAD1D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highlight>
                  <a:srgbClr val="EAD1DC"/>
                </a:highlight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zh-TW" sz="2800">
                <a:solidFill>
                  <a:schemeClr val="dk1"/>
                </a:solidFill>
                <a:highlight>
                  <a:srgbClr val="EAD1DC"/>
                </a:highlight>
                <a:latin typeface="Calibri"/>
                <a:ea typeface="Calibri"/>
                <a:cs typeface="Calibri"/>
                <a:sym typeface="Calibri"/>
              </a:rPr>
              <a:t>已放上學校行事曆</a:t>
            </a:r>
            <a:r>
              <a:rPr lang="zh-TW" sz="2800">
                <a:solidFill>
                  <a:schemeClr val="dk1"/>
                </a:solidFill>
                <a:highlight>
                  <a:srgbClr val="EAD1DC"/>
                </a:highlight>
                <a:latin typeface="Calibri"/>
                <a:ea typeface="Calibri"/>
                <a:cs typeface="Calibri"/>
                <a:sym typeface="Calibri"/>
              </a:rPr>
              <a:t>)。</a:t>
            </a:r>
            <a:endParaRPr sz="2800">
              <a:solidFill>
                <a:schemeClr val="dk1"/>
              </a:solidFill>
              <a:highlight>
                <a:srgbClr val="EAD1D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zh-TW" sz="2800">
                <a:solidFill>
                  <a:schemeClr val="dk1"/>
                </a:solidFill>
                <a:highlight>
                  <a:srgbClr val="FFF2CC"/>
                </a:highlight>
                <a:latin typeface="Calibri"/>
                <a:ea typeface="Calibri"/>
                <a:cs typeface="Calibri"/>
                <a:sym typeface="Calibri"/>
              </a:rPr>
              <a:t>市模範兒童表揚(3/20)。</a:t>
            </a:r>
            <a:endParaRPr sz="2800">
              <a:solidFill>
                <a:schemeClr val="dk1"/>
              </a:solidFill>
              <a:highlight>
                <a:srgbClr val="FFF2C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zh-TW" sz="2800">
                <a:solidFill>
                  <a:schemeClr val="dk1"/>
                </a:solidFill>
                <a:highlight>
                  <a:srgbClr val="EAD1DC"/>
                </a:highlight>
                <a:latin typeface="Calibri"/>
                <a:ea typeface="Calibri"/>
                <a:cs typeface="Calibri"/>
                <a:sym typeface="Calibri"/>
              </a:rPr>
              <a:t>兒童節禮物發放 (3/21-3/28)。</a:t>
            </a:r>
            <a:endParaRPr sz="2800">
              <a:solidFill>
                <a:schemeClr val="dk1"/>
              </a:solidFill>
              <a:highlight>
                <a:srgbClr val="EAD1D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zh-TW" sz="2800">
                <a:solidFill>
                  <a:schemeClr val="dk1"/>
                </a:solidFill>
                <a:highlight>
                  <a:srgbClr val="FFF2CC"/>
                </a:highlight>
                <a:latin typeface="Calibri"/>
                <a:ea typeface="Calibri"/>
                <a:cs typeface="Calibri"/>
                <a:sym typeface="Calibri"/>
              </a:rPr>
              <a:t>童笛箏鳴(5/19)。</a:t>
            </a:r>
            <a:endParaRPr sz="2800">
              <a:solidFill>
                <a:schemeClr val="dk1"/>
              </a:solidFill>
              <a:highlight>
                <a:srgbClr val="FFF2C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2800">
                <a:solidFill>
                  <a:schemeClr val="dk1"/>
                </a:solidFill>
                <a:highlight>
                  <a:srgbClr val="EAD1DC"/>
                </a:highlight>
                <a:latin typeface="Calibri"/>
                <a:ea typeface="Calibri"/>
                <a:cs typeface="Calibri"/>
                <a:sym typeface="Calibri"/>
              </a:rPr>
              <a:t>自治市政見發表(暫定5月中)、自治市選舉(暫定5月底)。</a:t>
            </a:r>
            <a:endParaRPr sz="2800">
              <a:solidFill>
                <a:schemeClr val="dk1"/>
              </a:solidFill>
              <a:highlight>
                <a:srgbClr val="EAD1D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7. 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2800">
                <a:solidFill>
                  <a:schemeClr val="dk1"/>
                </a:solidFill>
                <a:highlight>
                  <a:srgbClr val="FFF2CC"/>
                </a:highlight>
                <a:latin typeface="Calibri"/>
                <a:ea typeface="Calibri"/>
                <a:cs typeface="Calibri"/>
                <a:sym typeface="Calibri"/>
              </a:rPr>
              <a:t>小主播新秀召募(暫定5月)。</a:t>
            </a:r>
            <a:endParaRPr sz="2800">
              <a:solidFill>
                <a:schemeClr val="dk1"/>
              </a:solidFill>
              <a:highlight>
                <a:srgbClr val="FFF2C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8.</a:t>
            </a:r>
            <a:r>
              <a:rPr lang="zh-TW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TW" sz="2800">
                <a:solidFill>
                  <a:schemeClr val="dk1"/>
                </a:solidFill>
                <a:highlight>
                  <a:srgbClr val="EAD1DC"/>
                </a:highlight>
                <a:latin typeface="Calibri"/>
                <a:ea typeface="Calibri"/>
                <a:cs typeface="Calibri"/>
                <a:sym typeface="Calibri"/>
              </a:rPr>
              <a:t>協助畢業典禮(6/12)。</a:t>
            </a:r>
            <a:endParaRPr sz="2800">
              <a:solidFill>
                <a:schemeClr val="dk1"/>
              </a:solidFill>
              <a:highlight>
                <a:srgbClr val="EAD1DC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8" name="Google Shape;33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58390" y="1143662"/>
            <a:ext cx="3580770" cy="3479854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4" name="Google Shape;344;p8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45" name="Google Shape;345;p8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46" name="Google Shape;346;p8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7" name="Google Shape;347;p8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衛生組業務報告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8"/>
          <p:cNvSpPr txBox="1"/>
          <p:nvPr/>
        </p:nvSpPr>
        <p:spPr>
          <a:xfrm>
            <a:off x="494402" y="1279947"/>
            <a:ext cx="10908166" cy="5318324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第二學期推行工作：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1.健康促進活動、環境教育活動持續推動辦理。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(包含視力保健、口腔衛教、性教育(含愛滋防治)、菸檳防治、健康體位、健康心理、校園環境整潔、落實資源回收垃圾減量等……)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2.2-3月辦理健康促進學藝競賽評選、頒獎、送件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3.3月辦理生理講座、書包減重抽測，4月辦理菸害防制宣導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4.4至6月辦理健康促進活動評鑑、環境教育評鑑，再請各處室各班老師協助與配合。</a:t>
            </a:r>
            <a:r>
              <a:rPr lang="zh-TW" sz="2667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2533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9" name="Google Shape;349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79667" y="280595"/>
            <a:ext cx="2984637" cy="2571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9"/>
          <p:cNvSpPr/>
          <p:nvPr/>
        </p:nvSpPr>
        <p:spPr>
          <a:xfrm>
            <a:off x="8171786" y="4207545"/>
            <a:ext cx="2387937" cy="348456"/>
          </a:xfrm>
          <a:custGeom>
            <a:rect b="b" l="l" r="r" t="t"/>
            <a:pathLst>
              <a:path extrusionOk="0" h="136" w="1905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cap="rnd" cmpd="sng" w="2540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6" name="Google Shape;356;p9"/>
          <p:cNvGrpSpPr/>
          <p:nvPr/>
        </p:nvGrpSpPr>
        <p:grpSpPr>
          <a:xfrm>
            <a:off x="0" y="-45720"/>
            <a:ext cx="12192000" cy="1017640"/>
            <a:chOff x="0" y="0"/>
            <a:chExt cx="12192000" cy="1017640"/>
          </a:xfrm>
        </p:grpSpPr>
        <p:sp>
          <p:nvSpPr>
            <p:cNvPr id="357" name="Google Shape;357;p9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8" name="Google Shape;358;p9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9" name="Google Shape;359;p9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衛生組業務報告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9"/>
          <p:cNvSpPr txBox="1"/>
          <p:nvPr/>
        </p:nvSpPr>
        <p:spPr>
          <a:xfrm>
            <a:off x="347472" y="1298235"/>
            <a:ext cx="9884664" cy="4784781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校園防疫宣導工作(與健康中心合作)</a:t>
            </a:r>
            <a:endParaRPr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1.預防腸病毒(正確洗手及消毒) 及新冠肺炎等各項防疫工作規劃、執行、調查、填報及定期校園監測，協助班級消毒工作。</a:t>
            </a: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2.登革熱防治宣導與檢核填報、預防一氧化碳中毒、熱傷害等宣導，</a:t>
            </a: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3.每月定期監測校園是否有紅火蟻蟻丘並施灑藥物，及是否有孳生登革熱的情境並立即清除。</a:t>
            </a: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933">
              <a:solidFill>
                <a:srgbClr val="595959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32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其他……</a:t>
            </a:r>
            <a:endParaRPr sz="32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400">
                <a:solidFill>
                  <a:schemeClr val="dk1"/>
                </a:solidFill>
                <a:latin typeface="PMingLiu"/>
                <a:ea typeface="PMingLiu"/>
                <a:cs typeface="PMingLiu"/>
                <a:sym typeface="PMingLiu"/>
              </a:rPr>
              <a:t>◎</a:t>
            </a:r>
            <a:r>
              <a:rPr lang="zh-TW" sz="24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辦理多元生理用品補助 </a:t>
            </a: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361" name="Google Shape;36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31123" y="2047545"/>
            <a:ext cx="1215475" cy="21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76000" y="4556000"/>
            <a:ext cx="2289044" cy="1716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0"/>
          <p:cNvSpPr/>
          <p:nvPr/>
        </p:nvSpPr>
        <p:spPr>
          <a:xfrm>
            <a:off x="5840602" y="3257711"/>
            <a:ext cx="3279439" cy="235499"/>
          </a:xfrm>
          <a:custGeom>
            <a:rect b="b" l="l" r="r" t="t"/>
            <a:pathLst>
              <a:path extrusionOk="0" h="136" w="1905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cap="rnd" cmpd="sng" w="2540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69" name="Google Shape;369;p10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70" name="Google Shape;370;p10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71" name="Google Shape;371;p10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2" name="Google Shape;372;p10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健康中心業務報告</a:t>
            </a:r>
            <a:endParaRPr b="1" sz="2800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0"/>
          <p:cNvSpPr txBox="1"/>
          <p:nvPr/>
        </p:nvSpPr>
        <p:spPr>
          <a:xfrm>
            <a:off x="476115" y="1537990"/>
            <a:ext cx="10014000" cy="5615906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900" spcFirstLastPara="1" rIns="121900" wrap="square" tIns="609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第二學期推行工作：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1.下學期身高、體重、視力及頭蝨檢查，異常者進行追蹤矯治。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2.與衛生組共同推行健康促進工作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★口腔保健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 ★3/1(五)五年級生理衛生宣導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3.傳染病防治：辦理疫苗施打、傳染病通報、追蹤並預防群聚。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zh-TW" sz="2667">
                <a:solidFill>
                  <a:srgbClr val="595959"/>
                </a:solidFill>
                <a:latin typeface="DFKai-SB"/>
                <a:ea typeface="DFKai-SB"/>
                <a:cs typeface="DFKai-SB"/>
                <a:sym typeface="DFKai-SB"/>
              </a:rPr>
              <a:t>  </a:t>
            </a:r>
            <a:r>
              <a:rPr lang="zh-TW" sz="28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★3/8(五)全校教職員生XBB.1.5疫苗施打</a:t>
            </a:r>
            <a:endParaRPr sz="2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zh-TW" sz="2667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2533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1"/>
          <p:cNvSpPr/>
          <p:nvPr/>
        </p:nvSpPr>
        <p:spPr>
          <a:xfrm>
            <a:off x="6096000" y="3403429"/>
            <a:ext cx="3279439" cy="235499"/>
          </a:xfrm>
          <a:custGeom>
            <a:rect b="b" l="l" r="r" t="t"/>
            <a:pathLst>
              <a:path extrusionOk="0" h="136" w="1905">
                <a:moveTo>
                  <a:pt x="0" y="136"/>
                </a:moveTo>
                <a:lnTo>
                  <a:pt x="317" y="0"/>
                </a:lnTo>
                <a:lnTo>
                  <a:pt x="1905" y="0"/>
                </a:lnTo>
              </a:path>
            </a:pathLst>
          </a:custGeom>
          <a:noFill/>
          <a:ln cap="rnd" cmpd="sng" w="25400">
            <a:solidFill>
              <a:schemeClr val="dk1"/>
            </a:solidFill>
            <a:prstDash val="dot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0" name="Google Shape;380;p11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81" name="Google Shape;381;p11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2" name="Google Shape;382;p11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3" name="Google Shape;38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603206" y="1802296"/>
            <a:ext cx="2978097" cy="4108174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1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zh-TW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體育組業務報告</a:t>
            </a:r>
            <a:endParaRPr b="1" i="0" sz="2800" u="none" cap="none" strike="noStrike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11"/>
          <p:cNvSpPr txBox="1"/>
          <p:nvPr/>
        </p:nvSpPr>
        <p:spPr>
          <a:xfrm>
            <a:off x="-1" y="1017640"/>
            <a:ext cx="12003741" cy="6463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一、游泳教學</a:t>
            </a:r>
            <a:endParaRPr b="0" i="0" sz="2400" u="none" cap="none" strike="noStrike">
              <a:solidFill>
                <a:srgbClr val="7030A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429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本學期辦理</a:t>
            </a:r>
            <a:r>
              <a:rPr b="0" i="0" lang="zh-TW" sz="2400" u="none" cap="none" strike="noStrik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五年級</a:t>
            </a: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游泳教學，辦理日期為</a:t>
            </a:r>
            <a:r>
              <a:rPr b="0" i="0" lang="zh-TW" sz="2400" u="none" cap="none" strike="noStrik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5/17、5/24、5/31、6/7、6/14、6/21</a:t>
            </a: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，共六次。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二、體育團隊練習及賽事</a:t>
            </a:r>
            <a:endParaRPr b="0" i="0" sz="2400" u="none" cap="none" strike="noStrike">
              <a:solidFill>
                <a:srgbClr val="7030A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429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(一)躲避球隊：</a:t>
            </a:r>
            <a:endParaRPr b="0" i="0" sz="2400" u="none" cap="none" strike="noStrike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429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1.星期一、三、四、五早自習練球。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429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 2.本年度</a:t>
            </a:r>
            <a:r>
              <a:rPr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1</a:t>
            </a: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/20(六)參加區賽。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429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(二)羽球隊：</a:t>
            </a:r>
            <a:endParaRPr b="0" i="0" sz="2400" u="none" cap="none" strike="noStrike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1.星期一、三、五早自習練球。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2.星期三、五下午1：00~4：</a:t>
            </a:r>
            <a:r>
              <a:rPr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0</a:t>
            </a: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0練球。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3.星期一、二、四下午15：40~17：10練球(視學生行程參加)。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44291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(三)足球隊</a:t>
            </a:r>
            <a:endParaRPr b="0" i="0" sz="2400" u="none" cap="none" strike="noStrike">
              <a:solidFill>
                <a:srgbClr val="0070C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1.星期三、五早自習練球。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2.星期三下午練球。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3.星期六上午8：00~12：00練球。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386" name="Google Shape;386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939284" y="1692322"/>
            <a:ext cx="2838734" cy="42804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12"/>
          <p:cNvGrpSpPr/>
          <p:nvPr/>
        </p:nvGrpSpPr>
        <p:grpSpPr>
          <a:xfrm>
            <a:off x="0" y="0"/>
            <a:ext cx="12192000" cy="1017640"/>
            <a:chOff x="0" y="0"/>
            <a:chExt cx="12192000" cy="1017640"/>
          </a:xfrm>
        </p:grpSpPr>
        <p:sp>
          <p:nvSpPr>
            <p:cNvPr id="393" name="Google Shape;393;p12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94" name="Google Shape;394;p12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5" name="Google Shape;395;p12"/>
          <p:cNvSpPr txBox="1"/>
          <p:nvPr/>
        </p:nvSpPr>
        <p:spPr>
          <a:xfrm>
            <a:off x="4502455" y="280595"/>
            <a:ext cx="3263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zh-TW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體育組業務報告</a:t>
            </a:r>
            <a:endParaRPr b="1" i="0" sz="2800" u="none" cap="none" strike="noStrike">
              <a:solidFill>
                <a:srgbClr val="D2CCB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2"/>
          <p:cNvSpPr txBox="1"/>
          <p:nvPr/>
        </p:nvSpPr>
        <p:spPr>
          <a:xfrm>
            <a:off x="-1" y="1017640"/>
            <a:ext cx="9213904" cy="6186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zh-TW" sz="2400" u="none" cap="none" strike="noStrike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四、社團規劃辦理</a:t>
            </a: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：本學期於</a:t>
            </a:r>
            <a:r>
              <a:rPr b="0" i="0" lang="zh-TW" sz="2400" u="none" cap="none" strike="noStrike">
                <a:solidFill>
                  <a:srgbClr val="0070C0"/>
                </a:solidFill>
                <a:latin typeface="DFKai-SB"/>
                <a:ea typeface="DFKai-SB"/>
                <a:cs typeface="DFKai-SB"/>
                <a:sym typeface="DFKai-SB"/>
              </a:rPr>
              <a:t>3/11當週</a:t>
            </a: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開始。</a:t>
            </a:r>
            <a:endParaRPr b="0" i="0" sz="24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7030A0"/>
                </a:solidFill>
                <a:latin typeface="DFKai-SB"/>
                <a:ea typeface="DFKai-SB"/>
                <a:cs typeface="DFKai-SB"/>
                <a:sym typeface="DFKai-SB"/>
              </a:rPr>
              <a:t>五、班際體育競賽及體育相關活動辦理</a:t>
            </a:r>
            <a:endParaRPr b="0" i="0" sz="2400" u="none" cap="none" strike="noStrike">
              <a:solidFill>
                <a:srgbClr val="7030A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(一)班際體育競賽</a:t>
            </a:r>
            <a:r>
              <a:rPr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：(日期暫定，發下草案討論中)</a:t>
            </a:r>
            <a:endParaRPr/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1.六年級樂樂棒：</a:t>
            </a:r>
            <a:r>
              <a:rPr lang="zh-TW" sz="22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4/19(五)下午、4/26(五)下午、4/30(二)早自修。</a:t>
            </a:r>
            <a:endParaRPr sz="22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2.五年級躲避球：</a:t>
            </a:r>
            <a:r>
              <a:rPr b="0" i="0" lang="zh-TW" sz="22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5/3(五)下午、5/10(五)下午</a:t>
            </a:r>
            <a:endParaRPr b="0" i="0" sz="22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3.四年級羽球：</a:t>
            </a:r>
            <a:r>
              <a:rPr lang="zh-TW" sz="22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6/24(一)早自習</a:t>
            </a:r>
            <a:endParaRPr sz="22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4.三年級桌球：</a:t>
            </a:r>
            <a:r>
              <a:rPr lang="zh-TW" sz="22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6/25(二)早自習</a:t>
            </a:r>
            <a:endParaRPr b="0" i="0" sz="22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lang="zh-TW" sz="24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5.二年級跳繩：</a:t>
            </a:r>
            <a:r>
              <a:rPr lang="zh-TW" sz="22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6/26(三)早自習</a:t>
            </a:r>
            <a:endParaRPr sz="2200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DFKai-SB"/>
              <a:buNone/>
            </a:pPr>
            <a:r>
              <a:rPr b="0" i="0" lang="zh-TW" sz="2400" u="none" cap="none" strike="noStrike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   6.一年級呼拉圈：</a:t>
            </a:r>
            <a:r>
              <a:rPr lang="zh-TW" sz="2200">
                <a:solidFill>
                  <a:srgbClr val="000000"/>
                </a:solidFill>
                <a:latin typeface="DFKai-SB"/>
                <a:ea typeface="DFKai-SB"/>
                <a:cs typeface="DFKai-SB"/>
                <a:sym typeface="DFKai-SB"/>
              </a:rPr>
              <a:t>6/27(四)早自習</a:t>
            </a:r>
            <a:endParaRPr b="0" i="0" sz="22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-719138" lvl="0" marL="895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397" name="Google Shape;397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65774" y="3855113"/>
            <a:ext cx="4074425" cy="27162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2" name="Google Shape;402;p13"/>
          <p:cNvGrpSpPr/>
          <p:nvPr/>
        </p:nvGrpSpPr>
        <p:grpSpPr>
          <a:xfrm>
            <a:off x="0" y="63894"/>
            <a:ext cx="12192000" cy="1017640"/>
            <a:chOff x="0" y="0"/>
            <a:chExt cx="12192000" cy="1017640"/>
          </a:xfrm>
        </p:grpSpPr>
        <p:sp>
          <p:nvSpPr>
            <p:cNvPr id="403" name="Google Shape;403;p13"/>
            <p:cNvSpPr/>
            <p:nvPr/>
          </p:nvSpPr>
          <p:spPr>
            <a:xfrm>
              <a:off x="0" y="0"/>
              <a:ext cx="12192000" cy="1017640"/>
            </a:xfrm>
            <a:prstGeom prst="rect">
              <a:avLst/>
            </a:prstGeom>
            <a:solidFill>
              <a:srgbClr val="B0A68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04" name="Google Shape;404;p13"/>
            <p:cNvPicPr preferRelativeResize="0"/>
            <p:nvPr/>
          </p:nvPicPr>
          <p:blipFill rotWithShape="1">
            <a:blip r:embed="rId3">
              <a:alphaModFix/>
            </a:blip>
            <a:srcRect b="19086" l="8493" r="0" t="0"/>
            <a:stretch/>
          </p:blipFill>
          <p:spPr>
            <a:xfrm>
              <a:off x="0" y="198084"/>
              <a:ext cx="3488562" cy="81955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5" name="Google Shape;405;p13"/>
          <p:cNvSpPr/>
          <p:nvPr/>
        </p:nvSpPr>
        <p:spPr>
          <a:xfrm>
            <a:off x="6395743" y="5040583"/>
            <a:ext cx="296732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000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一起努力！</a:t>
            </a:r>
            <a:endParaRPr b="1" sz="4000">
              <a:solidFill>
                <a:srgbClr val="FF66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4000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謝謝大家！</a:t>
            </a:r>
            <a:endParaRPr b="1" sz="4000">
              <a:solidFill>
                <a:srgbClr val="FF66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3"/>
          <p:cNvSpPr txBox="1"/>
          <p:nvPr/>
        </p:nvSpPr>
        <p:spPr>
          <a:xfrm>
            <a:off x="3083854" y="193568"/>
            <a:ext cx="597319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教育，就是願意「再多做一點</a:t>
            </a:r>
            <a:r>
              <a:rPr b="1" lang="zh-TW" sz="2800">
                <a:solidFill>
                  <a:srgbClr val="FFFF00"/>
                </a:solidFill>
                <a:latin typeface="PMingLiu"/>
                <a:ea typeface="PMingLiu"/>
                <a:cs typeface="PMingLiu"/>
                <a:sym typeface="PMingLiu"/>
              </a:rPr>
              <a:t>」</a:t>
            </a:r>
            <a:r>
              <a:rPr b="1" lang="zh-TW" sz="2800">
                <a:solidFill>
                  <a:srgbClr val="FFFF00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♪</a:t>
            </a:r>
            <a:endParaRPr b="1" sz="2800">
              <a:solidFill>
                <a:srgbClr val="FFFF00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zh-TW" sz="28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教育孩子愛自己.愛他人.愛地球~</a:t>
            </a:r>
            <a:endParaRPr b="1" sz="2800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FFFF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7" name="Google Shape;40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4763" y="1578563"/>
            <a:ext cx="5687597" cy="4897299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08" name="Google Shape;40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33744" y="1392044"/>
            <a:ext cx="4261499" cy="3534798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rio template">
  <a:themeElements>
    <a:clrScheme name="Custom 347">
      <a:dk1>
        <a:srgbClr val="2B3547"/>
      </a:dk1>
      <a:lt1>
        <a:srgbClr val="FFFFFF"/>
      </a:lt1>
      <a:dk2>
        <a:srgbClr val="7F8B91"/>
      </a:dk2>
      <a:lt2>
        <a:srgbClr val="EDF0EB"/>
      </a:lt2>
      <a:accent1>
        <a:srgbClr val="AEE25A"/>
      </a:accent1>
      <a:accent2>
        <a:srgbClr val="51C026"/>
      </a:accent2>
      <a:accent3>
        <a:srgbClr val="5DDBA7"/>
      </a:accent3>
      <a:accent4>
        <a:srgbClr val="29AFA2"/>
      </a:accent4>
      <a:accent5>
        <a:srgbClr val="809DC2"/>
      </a:accent5>
      <a:accent6>
        <a:srgbClr val="596885"/>
      </a:accent6>
      <a:hlink>
        <a:srgbClr val="52AC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Curio template">
  <a:themeElements>
    <a:clrScheme name="Custom 347">
      <a:dk1>
        <a:srgbClr val="2B3547"/>
      </a:dk1>
      <a:lt1>
        <a:srgbClr val="FFFFFF"/>
      </a:lt1>
      <a:dk2>
        <a:srgbClr val="7F8B91"/>
      </a:dk2>
      <a:lt2>
        <a:srgbClr val="EDF0EB"/>
      </a:lt2>
      <a:accent1>
        <a:srgbClr val="AEE25A"/>
      </a:accent1>
      <a:accent2>
        <a:srgbClr val="51C026"/>
      </a:accent2>
      <a:accent3>
        <a:srgbClr val="5DDBA7"/>
      </a:accent3>
      <a:accent4>
        <a:srgbClr val="29AFA2"/>
      </a:accent4>
      <a:accent5>
        <a:srgbClr val="809DC2"/>
      </a:accent5>
      <a:accent6>
        <a:srgbClr val="596885"/>
      </a:accent6>
      <a:hlink>
        <a:srgbClr val="52AC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2015-10-24T12:28:53Z</dcterms:created>
  <dc:creator>http://www.ypppt.com/</dc:creator>
</cp:coreProperties>
</file>