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07200" cy="99393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7e10l7ke4ocALjLP3xWOLGV/K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34750" y="745425"/>
            <a:ext cx="4538350" cy="3727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0700" y="4721175"/>
            <a:ext cx="5445750" cy="44726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0700" y="4721175"/>
            <a:ext cx="5445750" cy="447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34750" y="745425"/>
            <a:ext cx="4538350" cy="3727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0700" y="4721175"/>
            <a:ext cx="5445750" cy="447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34750" y="745425"/>
            <a:ext cx="4538350" cy="3727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0700" y="4721175"/>
            <a:ext cx="5445750" cy="447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34750" y="745425"/>
            <a:ext cx="4538350" cy="3727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0700" y="4721175"/>
            <a:ext cx="5445750" cy="447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34750" y="745425"/>
            <a:ext cx="4538350" cy="3727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0700" y="4721175"/>
            <a:ext cx="5445750" cy="447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34750" y="745425"/>
            <a:ext cx="4538350" cy="3727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0700" y="4721175"/>
            <a:ext cx="5445750" cy="447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34750" y="745425"/>
            <a:ext cx="4538350" cy="3727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0700" y="4721175"/>
            <a:ext cx="5445750" cy="447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34750" y="745425"/>
            <a:ext cx="4538350" cy="3727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0700" y="4721175"/>
            <a:ext cx="5445750" cy="447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1134750" y="745425"/>
            <a:ext cx="4538350" cy="3727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0700" y="4721175"/>
            <a:ext cx="5445750" cy="447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34750" y="745425"/>
            <a:ext cx="4538350" cy="3727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0700" y="4721175"/>
            <a:ext cx="5445750" cy="44726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34750" y="745425"/>
            <a:ext cx="4538350" cy="37272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標題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項物件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對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內容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圖片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直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直排標題及文字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2026-01-07T03:16:38Z</dcterms:created>
  <dc:creator>admin-1</dc:creator>
</cp:coreProperties>
</file>