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</p:sldIdLst>
  <p:sldSz cx="12192000" cy="6858000"/>
  <p:notesSz cx="6807200" cy="99393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7ACDD4-959F-41AB-B243-C63467CFB932}" type="datetimeFigureOut">
              <a:rPr lang="zh-TW" altLang="en-US" smtClean="0"/>
              <a:t>2026/2/24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ECE5B8-89B1-436F-A57D-3CD50CDEB4A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57426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139E-6A16-4FDC-B462-7A7ECC2840D9}" type="datetimeFigureOut">
              <a:rPr lang="zh-TW" altLang="en-US" smtClean="0"/>
              <a:t>2026/2/24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154C1-9AAB-40E9-8F86-C572F149929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168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139E-6A16-4FDC-B462-7A7ECC2840D9}" type="datetimeFigureOut">
              <a:rPr lang="zh-TW" altLang="en-US" smtClean="0"/>
              <a:t>2026/2/24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154C1-9AAB-40E9-8F86-C572F149929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79030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139E-6A16-4FDC-B462-7A7ECC2840D9}" type="datetimeFigureOut">
              <a:rPr lang="zh-TW" altLang="en-US" smtClean="0"/>
              <a:t>2026/2/24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154C1-9AAB-40E9-8F86-C572F149929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3023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139E-6A16-4FDC-B462-7A7ECC2840D9}" type="datetimeFigureOut">
              <a:rPr lang="zh-TW" altLang="en-US" smtClean="0"/>
              <a:t>2026/2/24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154C1-9AAB-40E9-8F86-C572F149929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459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139E-6A16-4FDC-B462-7A7ECC2840D9}" type="datetimeFigureOut">
              <a:rPr lang="zh-TW" altLang="en-US" smtClean="0"/>
              <a:t>2026/2/24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154C1-9AAB-40E9-8F86-C572F149929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9146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139E-6A16-4FDC-B462-7A7ECC2840D9}" type="datetimeFigureOut">
              <a:rPr lang="zh-TW" altLang="en-US" smtClean="0"/>
              <a:t>2026/2/24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154C1-9AAB-40E9-8F86-C572F149929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45168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139E-6A16-4FDC-B462-7A7ECC2840D9}" type="datetimeFigureOut">
              <a:rPr lang="zh-TW" altLang="en-US" smtClean="0"/>
              <a:t>2026/2/24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154C1-9AAB-40E9-8F86-C572F149929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52446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139E-6A16-4FDC-B462-7A7ECC2840D9}" type="datetimeFigureOut">
              <a:rPr lang="zh-TW" altLang="en-US" smtClean="0"/>
              <a:t>2026/2/24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154C1-9AAB-40E9-8F86-C572F149929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9396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139E-6A16-4FDC-B462-7A7ECC2840D9}" type="datetimeFigureOut">
              <a:rPr lang="zh-TW" altLang="en-US" smtClean="0"/>
              <a:t>2026/2/24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154C1-9AAB-40E9-8F86-C572F149929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42815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139E-6A16-4FDC-B462-7A7ECC2840D9}" type="datetimeFigureOut">
              <a:rPr lang="zh-TW" altLang="en-US" smtClean="0"/>
              <a:t>2026/2/24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154C1-9AAB-40E9-8F86-C572F149929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8781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139E-6A16-4FDC-B462-7A7ECC2840D9}" type="datetimeFigureOut">
              <a:rPr lang="zh-TW" altLang="en-US" smtClean="0"/>
              <a:t>2026/2/24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154C1-9AAB-40E9-8F86-C572F149929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3103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F139E-6A16-4FDC-B462-7A7ECC2840D9}" type="datetimeFigureOut">
              <a:rPr lang="zh-TW" altLang="en-US" smtClean="0"/>
              <a:t>2026/2/24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7154C1-9AAB-40E9-8F86-C572F149929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85088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426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096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227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494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996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796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6514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Office PowerPoint</Application>
  <PresentationFormat>寬螢幕</PresentationFormat>
  <Paragraphs>0</Paragraphs>
  <Slides>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2" baseType="lpstr"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admin-1</dc:creator>
  <cp:lastModifiedBy>admin-1</cp:lastModifiedBy>
  <cp:revision>2</cp:revision>
  <cp:lastPrinted>2026-01-07T03:22:44Z</cp:lastPrinted>
  <dcterms:created xsi:type="dcterms:W3CDTF">2026-01-07T03:16:38Z</dcterms:created>
  <dcterms:modified xsi:type="dcterms:W3CDTF">2026-02-24T05:22:35Z</dcterms:modified>
</cp:coreProperties>
</file>